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97" r:id="rId3"/>
    <p:sldId id="279" r:id="rId4"/>
    <p:sldId id="280" r:id="rId5"/>
    <p:sldId id="281" r:id="rId6"/>
    <p:sldId id="282" r:id="rId7"/>
    <p:sldId id="307" r:id="rId8"/>
    <p:sldId id="283" r:id="rId9"/>
    <p:sldId id="308" r:id="rId10"/>
    <p:sldId id="284" r:id="rId11"/>
    <p:sldId id="309" r:id="rId12"/>
    <p:sldId id="311" r:id="rId13"/>
    <p:sldId id="312" r:id="rId14"/>
    <p:sldId id="310" r:id="rId15"/>
    <p:sldId id="285" r:id="rId16"/>
    <p:sldId id="286" r:id="rId17"/>
    <p:sldId id="287" r:id="rId18"/>
    <p:sldId id="288" r:id="rId19"/>
    <p:sldId id="306" r:id="rId20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424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B7722-0F49-4243-BAF9-02032E61444A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7C785-265C-4ADC-9010-1C370A2144C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72999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07C785-265C-4ADC-9010-1C370A2144C8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31376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2391925-AE74-415D-9C09-A8BFEF25EEEF}" type="slidenum">
              <a:rPr lang="en-CA" smtClean="0"/>
              <a:pPr eaLnBrk="1" hangingPunct="1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17095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07C785-265C-4ADC-9010-1C370A2144C8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8583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07C785-265C-4ADC-9010-1C370A2144C8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08216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07C785-265C-4ADC-9010-1C370A2144C8}" type="slidenum">
              <a:rPr lang="en-CA" smtClean="0"/>
              <a:pPr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516044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07C785-265C-4ADC-9010-1C370A2144C8}" type="slidenum">
              <a:rPr lang="en-CA" smtClean="0"/>
              <a:pPr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8595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630CBC-9396-4661-B91C-8307EDE4027B}" type="slidenum">
              <a:rPr lang="en-CA" smtClean="0"/>
              <a:pPr eaLnBrk="1" hangingPunct="1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110645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3CC3E94-31D0-4317-85F9-BE968341744D}" type="slidenum">
              <a:rPr lang="en-CA" smtClean="0"/>
              <a:pPr eaLnBrk="1" hangingPunct="1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457235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EB8EA2A-C060-47F3-AE9C-F175ABF0939A}" type="slidenum">
              <a:rPr lang="en-CA" smtClean="0"/>
              <a:pPr eaLnBrk="1" hangingPunct="1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224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585ED97-E817-429E-90F6-F8B918E407C4}" type="slidenum">
              <a:rPr lang="en-CA" smtClean="0"/>
              <a:pPr eaLnBrk="1" hangingPunct="1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84630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42FC949-6D14-4A12-98AE-8D066D2C7EA5}" type="slidenum">
              <a:rPr lang="en-CA" smtClean="0"/>
              <a:pPr eaLnBrk="1" hangingPunct="1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1412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D95120-BB95-4483-84BA-21C762A43954}" type="slidenum">
              <a:rPr lang="en-CA" smtClean="0"/>
              <a:pPr eaLnBrk="1" hangingPunct="1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03140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dirty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CAEF832-528D-4566-90BE-C08F0FFF854C}" type="slidenum">
              <a:rPr lang="en-CA" smtClean="0"/>
              <a:pPr eaLnBrk="1" hangingPunct="1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7974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C6575B-F951-4325-B553-27B79A447D1D}" type="slidenum">
              <a:rPr lang="en-CA" smtClean="0"/>
              <a:pPr eaLnBrk="1" hangingPunct="1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87218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8A21531-40F2-4E2E-94AE-143ED2FEB5DF}" type="slidenum">
              <a:rPr lang="en-CA" smtClean="0"/>
              <a:pPr eaLnBrk="1" hangingPunct="1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87665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886E39C-26E3-4F65-A860-53C11D740639}" type="slidenum">
              <a:rPr lang="en-CA" smtClean="0"/>
              <a:pPr eaLnBrk="1" hangingPunct="1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25596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07C785-265C-4ADC-9010-1C370A2144C8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98842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48840DC-75F3-4D26-A177-999D2AD49977}" type="slidenum">
              <a:rPr lang="en-CA" smtClean="0"/>
              <a:pPr eaLnBrk="1" hangingPunct="1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35935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07C785-265C-4ADC-9010-1C370A2144C8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568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0EA80A-E061-4022-A55A-5A90FF30CC53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wmf"/><Relationship Id="rId13" Type="http://schemas.openxmlformats.org/officeDocument/2006/relationships/oleObject" Target="../embeddings/oleObject161.bin"/><Relationship Id="rId18" Type="http://schemas.openxmlformats.org/officeDocument/2006/relationships/image" Target="../media/image99.wmf"/><Relationship Id="rId26" Type="http://schemas.openxmlformats.org/officeDocument/2006/relationships/image" Target="../media/image120.wmf"/><Relationship Id="rId39" Type="http://schemas.openxmlformats.org/officeDocument/2006/relationships/oleObject" Target="../embeddings/oleObject174.bin"/><Relationship Id="rId3" Type="http://schemas.openxmlformats.org/officeDocument/2006/relationships/oleObject" Target="../embeddings/oleObject156.bin"/><Relationship Id="rId21" Type="http://schemas.openxmlformats.org/officeDocument/2006/relationships/oleObject" Target="../embeddings/oleObject165.bin"/><Relationship Id="rId34" Type="http://schemas.openxmlformats.org/officeDocument/2006/relationships/image" Target="../media/image124.wmf"/><Relationship Id="rId42" Type="http://schemas.openxmlformats.org/officeDocument/2006/relationships/image" Target="../media/image128.wmf"/><Relationship Id="rId7" Type="http://schemas.openxmlformats.org/officeDocument/2006/relationships/oleObject" Target="../embeddings/oleObject158.bin"/><Relationship Id="rId12" Type="http://schemas.openxmlformats.org/officeDocument/2006/relationships/image" Target="../media/image96.wmf"/><Relationship Id="rId17" Type="http://schemas.openxmlformats.org/officeDocument/2006/relationships/oleObject" Target="../embeddings/oleObject163.bin"/><Relationship Id="rId25" Type="http://schemas.openxmlformats.org/officeDocument/2006/relationships/oleObject" Target="../embeddings/oleObject167.bin"/><Relationship Id="rId33" Type="http://schemas.openxmlformats.org/officeDocument/2006/relationships/oleObject" Target="../embeddings/oleObject171.bin"/><Relationship Id="rId38" Type="http://schemas.openxmlformats.org/officeDocument/2006/relationships/image" Target="../media/image126.wmf"/><Relationship Id="rId46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117.wmf"/><Relationship Id="rId20" Type="http://schemas.openxmlformats.org/officeDocument/2006/relationships/image" Target="../media/image118.wmf"/><Relationship Id="rId29" Type="http://schemas.openxmlformats.org/officeDocument/2006/relationships/oleObject" Target="../embeddings/oleObject169.bin"/><Relationship Id="rId41" Type="http://schemas.openxmlformats.org/officeDocument/2006/relationships/oleObject" Target="../embeddings/oleObject175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3.wmf"/><Relationship Id="rId11" Type="http://schemas.openxmlformats.org/officeDocument/2006/relationships/oleObject" Target="../embeddings/oleObject160.bin"/><Relationship Id="rId24" Type="http://schemas.openxmlformats.org/officeDocument/2006/relationships/image" Target="../media/image100.wmf"/><Relationship Id="rId32" Type="http://schemas.openxmlformats.org/officeDocument/2006/relationships/image" Target="../media/image123.wmf"/><Relationship Id="rId37" Type="http://schemas.openxmlformats.org/officeDocument/2006/relationships/oleObject" Target="../embeddings/oleObject173.bin"/><Relationship Id="rId40" Type="http://schemas.openxmlformats.org/officeDocument/2006/relationships/image" Target="../media/image127.wmf"/><Relationship Id="rId45" Type="http://schemas.openxmlformats.org/officeDocument/2006/relationships/oleObject" Target="../embeddings/oleObject177.bin"/><Relationship Id="rId5" Type="http://schemas.openxmlformats.org/officeDocument/2006/relationships/oleObject" Target="../embeddings/oleObject157.bin"/><Relationship Id="rId15" Type="http://schemas.openxmlformats.org/officeDocument/2006/relationships/oleObject" Target="../embeddings/oleObject162.bin"/><Relationship Id="rId23" Type="http://schemas.openxmlformats.org/officeDocument/2006/relationships/oleObject" Target="../embeddings/oleObject166.bin"/><Relationship Id="rId28" Type="http://schemas.openxmlformats.org/officeDocument/2006/relationships/image" Target="../media/image121.wmf"/><Relationship Id="rId36" Type="http://schemas.openxmlformats.org/officeDocument/2006/relationships/image" Target="../media/image125.wmf"/><Relationship Id="rId10" Type="http://schemas.openxmlformats.org/officeDocument/2006/relationships/image" Target="../media/image115.wmf"/><Relationship Id="rId19" Type="http://schemas.openxmlformats.org/officeDocument/2006/relationships/oleObject" Target="../embeddings/oleObject164.bin"/><Relationship Id="rId31" Type="http://schemas.openxmlformats.org/officeDocument/2006/relationships/oleObject" Target="../embeddings/oleObject170.bin"/><Relationship Id="rId44" Type="http://schemas.openxmlformats.org/officeDocument/2006/relationships/image" Target="../media/image129.wmf"/><Relationship Id="rId4" Type="http://schemas.openxmlformats.org/officeDocument/2006/relationships/image" Target="../media/image112.wmf"/><Relationship Id="rId9" Type="http://schemas.openxmlformats.org/officeDocument/2006/relationships/oleObject" Target="../embeddings/oleObject159.bin"/><Relationship Id="rId14" Type="http://schemas.openxmlformats.org/officeDocument/2006/relationships/image" Target="../media/image116.wmf"/><Relationship Id="rId22" Type="http://schemas.openxmlformats.org/officeDocument/2006/relationships/image" Target="../media/image119.wmf"/><Relationship Id="rId27" Type="http://schemas.openxmlformats.org/officeDocument/2006/relationships/oleObject" Target="../embeddings/oleObject168.bin"/><Relationship Id="rId30" Type="http://schemas.openxmlformats.org/officeDocument/2006/relationships/image" Target="../media/image122.wmf"/><Relationship Id="rId35" Type="http://schemas.openxmlformats.org/officeDocument/2006/relationships/oleObject" Target="../embeddings/oleObject172.bin"/><Relationship Id="rId43" Type="http://schemas.openxmlformats.org/officeDocument/2006/relationships/oleObject" Target="../embeddings/oleObject17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png"/><Relationship Id="rId3" Type="http://schemas.openxmlformats.org/officeDocument/2006/relationships/image" Target="../media/image130.png"/><Relationship Id="rId7" Type="http://schemas.openxmlformats.org/officeDocument/2006/relationships/image" Target="../media/image13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3.png"/><Relationship Id="rId5" Type="http://schemas.openxmlformats.org/officeDocument/2006/relationships/image" Target="../media/image132.png"/><Relationship Id="rId4" Type="http://schemas.openxmlformats.org/officeDocument/2006/relationships/image" Target="../media/image131.png"/><Relationship Id="rId9" Type="http://schemas.openxmlformats.org/officeDocument/2006/relationships/image" Target="../media/image13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2.wmf"/><Relationship Id="rId13" Type="http://schemas.openxmlformats.org/officeDocument/2006/relationships/oleObject" Target="../embeddings/oleObject183.bin"/><Relationship Id="rId18" Type="http://schemas.openxmlformats.org/officeDocument/2006/relationships/image" Target="../media/image137.wmf"/><Relationship Id="rId3" Type="http://schemas.openxmlformats.org/officeDocument/2006/relationships/oleObject" Target="../embeddings/oleObject178.bin"/><Relationship Id="rId21" Type="http://schemas.openxmlformats.org/officeDocument/2006/relationships/oleObject" Target="../embeddings/oleObject186.bin"/><Relationship Id="rId7" Type="http://schemas.openxmlformats.org/officeDocument/2006/relationships/oleObject" Target="../embeddings/oleObject180.bin"/><Relationship Id="rId12" Type="http://schemas.openxmlformats.org/officeDocument/2006/relationships/image" Target="../media/image134.wmf"/><Relationship Id="rId17" Type="http://schemas.openxmlformats.org/officeDocument/2006/relationships/oleObject" Target="../embeddings/oleObject185.bin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136.wmf"/><Relationship Id="rId20" Type="http://schemas.openxmlformats.org/officeDocument/2006/relationships/image" Target="../media/image10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1.wmf"/><Relationship Id="rId11" Type="http://schemas.openxmlformats.org/officeDocument/2006/relationships/oleObject" Target="../embeddings/oleObject182.bin"/><Relationship Id="rId5" Type="http://schemas.openxmlformats.org/officeDocument/2006/relationships/oleObject" Target="../embeddings/oleObject179.bin"/><Relationship Id="rId15" Type="http://schemas.openxmlformats.org/officeDocument/2006/relationships/oleObject" Target="../embeddings/oleObject184.bin"/><Relationship Id="rId10" Type="http://schemas.openxmlformats.org/officeDocument/2006/relationships/image" Target="../media/image133.wmf"/><Relationship Id="rId19" Type="http://schemas.openxmlformats.org/officeDocument/2006/relationships/oleObject" Target="../embeddings/oleObject142.bin"/><Relationship Id="rId4" Type="http://schemas.openxmlformats.org/officeDocument/2006/relationships/image" Target="../media/image130.wmf"/><Relationship Id="rId9" Type="http://schemas.openxmlformats.org/officeDocument/2006/relationships/oleObject" Target="../embeddings/oleObject181.bin"/><Relationship Id="rId14" Type="http://schemas.openxmlformats.org/officeDocument/2006/relationships/image" Target="../media/image135.wmf"/><Relationship Id="rId22" Type="http://schemas.openxmlformats.org/officeDocument/2006/relationships/image" Target="../media/image138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9.bin"/><Relationship Id="rId3" Type="http://schemas.openxmlformats.org/officeDocument/2006/relationships/image" Target="../media/image139.png"/><Relationship Id="rId7" Type="http://schemas.openxmlformats.org/officeDocument/2006/relationships/image" Target="../media/image140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88.bin"/><Relationship Id="rId11" Type="http://schemas.openxmlformats.org/officeDocument/2006/relationships/image" Target="../media/image142.wmf"/><Relationship Id="rId5" Type="http://schemas.openxmlformats.org/officeDocument/2006/relationships/image" Target="../media/image139.wmf"/><Relationship Id="rId10" Type="http://schemas.openxmlformats.org/officeDocument/2006/relationships/oleObject" Target="../embeddings/oleObject190.bin"/><Relationship Id="rId4" Type="http://schemas.openxmlformats.org/officeDocument/2006/relationships/oleObject" Target="../embeddings/oleObject187.bin"/><Relationship Id="rId9" Type="http://schemas.openxmlformats.org/officeDocument/2006/relationships/image" Target="../media/image141.wmf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96.bin"/><Relationship Id="rId18" Type="http://schemas.openxmlformats.org/officeDocument/2006/relationships/image" Target="../media/image150.wmf"/><Relationship Id="rId26" Type="http://schemas.openxmlformats.org/officeDocument/2006/relationships/image" Target="../media/image154.wmf"/><Relationship Id="rId39" Type="http://schemas.openxmlformats.org/officeDocument/2006/relationships/oleObject" Target="../embeddings/oleObject209.bin"/><Relationship Id="rId21" Type="http://schemas.openxmlformats.org/officeDocument/2006/relationships/oleObject" Target="../embeddings/oleObject200.bin"/><Relationship Id="rId34" Type="http://schemas.openxmlformats.org/officeDocument/2006/relationships/image" Target="../media/image158.wmf"/><Relationship Id="rId42" Type="http://schemas.openxmlformats.org/officeDocument/2006/relationships/image" Target="../media/image162.wmf"/><Relationship Id="rId47" Type="http://schemas.openxmlformats.org/officeDocument/2006/relationships/oleObject" Target="../embeddings/oleObject213.bin"/><Relationship Id="rId50" Type="http://schemas.openxmlformats.org/officeDocument/2006/relationships/image" Target="../media/image166.wmf"/><Relationship Id="rId55" Type="http://schemas.openxmlformats.org/officeDocument/2006/relationships/oleObject" Target="../embeddings/oleObject217.bin"/><Relationship Id="rId7" Type="http://schemas.openxmlformats.org/officeDocument/2006/relationships/oleObject" Target="../embeddings/oleObject193.bin"/><Relationship Id="rId12" Type="http://schemas.openxmlformats.org/officeDocument/2006/relationships/image" Target="../media/image147.wmf"/><Relationship Id="rId17" Type="http://schemas.openxmlformats.org/officeDocument/2006/relationships/oleObject" Target="../embeddings/oleObject198.bin"/><Relationship Id="rId25" Type="http://schemas.openxmlformats.org/officeDocument/2006/relationships/oleObject" Target="../embeddings/oleObject202.bin"/><Relationship Id="rId33" Type="http://schemas.openxmlformats.org/officeDocument/2006/relationships/oleObject" Target="../embeddings/oleObject206.bin"/><Relationship Id="rId38" Type="http://schemas.openxmlformats.org/officeDocument/2006/relationships/image" Target="../media/image160.wmf"/><Relationship Id="rId46" Type="http://schemas.openxmlformats.org/officeDocument/2006/relationships/image" Target="../media/image164.wmf"/><Relationship Id="rId59" Type="http://schemas.openxmlformats.org/officeDocument/2006/relationships/oleObject" Target="../embeddings/oleObject220.bin"/><Relationship Id="rId2" Type="http://schemas.openxmlformats.org/officeDocument/2006/relationships/notesSlide" Target="../notesSlides/notesSlide14.xml"/><Relationship Id="rId16" Type="http://schemas.openxmlformats.org/officeDocument/2006/relationships/image" Target="../media/image149.wmf"/><Relationship Id="rId20" Type="http://schemas.openxmlformats.org/officeDocument/2006/relationships/image" Target="../media/image151.wmf"/><Relationship Id="rId29" Type="http://schemas.openxmlformats.org/officeDocument/2006/relationships/oleObject" Target="../embeddings/oleObject204.bin"/><Relationship Id="rId41" Type="http://schemas.openxmlformats.org/officeDocument/2006/relationships/oleObject" Target="../embeddings/oleObject210.bin"/><Relationship Id="rId54" Type="http://schemas.openxmlformats.org/officeDocument/2006/relationships/image" Target="../media/image168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4.wmf"/><Relationship Id="rId11" Type="http://schemas.openxmlformats.org/officeDocument/2006/relationships/oleObject" Target="../embeddings/oleObject195.bin"/><Relationship Id="rId24" Type="http://schemas.openxmlformats.org/officeDocument/2006/relationships/image" Target="../media/image153.wmf"/><Relationship Id="rId32" Type="http://schemas.openxmlformats.org/officeDocument/2006/relationships/image" Target="../media/image157.wmf"/><Relationship Id="rId37" Type="http://schemas.openxmlformats.org/officeDocument/2006/relationships/oleObject" Target="../embeddings/oleObject208.bin"/><Relationship Id="rId40" Type="http://schemas.openxmlformats.org/officeDocument/2006/relationships/image" Target="../media/image161.wmf"/><Relationship Id="rId45" Type="http://schemas.openxmlformats.org/officeDocument/2006/relationships/oleObject" Target="../embeddings/oleObject212.bin"/><Relationship Id="rId53" Type="http://schemas.openxmlformats.org/officeDocument/2006/relationships/oleObject" Target="../embeddings/oleObject216.bin"/><Relationship Id="rId58" Type="http://schemas.openxmlformats.org/officeDocument/2006/relationships/oleObject" Target="../embeddings/oleObject219.bin"/><Relationship Id="rId5" Type="http://schemas.openxmlformats.org/officeDocument/2006/relationships/oleObject" Target="../embeddings/oleObject192.bin"/><Relationship Id="rId15" Type="http://schemas.openxmlformats.org/officeDocument/2006/relationships/oleObject" Target="../embeddings/oleObject197.bin"/><Relationship Id="rId23" Type="http://schemas.openxmlformats.org/officeDocument/2006/relationships/oleObject" Target="../embeddings/oleObject201.bin"/><Relationship Id="rId28" Type="http://schemas.openxmlformats.org/officeDocument/2006/relationships/image" Target="../media/image155.wmf"/><Relationship Id="rId36" Type="http://schemas.openxmlformats.org/officeDocument/2006/relationships/image" Target="../media/image159.wmf"/><Relationship Id="rId49" Type="http://schemas.openxmlformats.org/officeDocument/2006/relationships/oleObject" Target="../embeddings/oleObject214.bin"/><Relationship Id="rId57" Type="http://schemas.openxmlformats.org/officeDocument/2006/relationships/image" Target="../media/image169.wmf"/><Relationship Id="rId10" Type="http://schemas.openxmlformats.org/officeDocument/2006/relationships/image" Target="../media/image146.wmf"/><Relationship Id="rId19" Type="http://schemas.openxmlformats.org/officeDocument/2006/relationships/oleObject" Target="../embeddings/oleObject199.bin"/><Relationship Id="rId31" Type="http://schemas.openxmlformats.org/officeDocument/2006/relationships/oleObject" Target="../embeddings/oleObject205.bin"/><Relationship Id="rId44" Type="http://schemas.openxmlformats.org/officeDocument/2006/relationships/image" Target="../media/image163.wmf"/><Relationship Id="rId52" Type="http://schemas.openxmlformats.org/officeDocument/2006/relationships/image" Target="../media/image167.wmf"/><Relationship Id="rId4" Type="http://schemas.openxmlformats.org/officeDocument/2006/relationships/image" Target="../media/image143.wmf"/><Relationship Id="rId9" Type="http://schemas.openxmlformats.org/officeDocument/2006/relationships/oleObject" Target="../embeddings/oleObject194.bin"/><Relationship Id="rId14" Type="http://schemas.openxmlformats.org/officeDocument/2006/relationships/image" Target="../media/image148.wmf"/><Relationship Id="rId22" Type="http://schemas.openxmlformats.org/officeDocument/2006/relationships/image" Target="../media/image152.wmf"/><Relationship Id="rId27" Type="http://schemas.openxmlformats.org/officeDocument/2006/relationships/oleObject" Target="../embeddings/oleObject203.bin"/><Relationship Id="rId30" Type="http://schemas.openxmlformats.org/officeDocument/2006/relationships/image" Target="../media/image156.wmf"/><Relationship Id="rId35" Type="http://schemas.openxmlformats.org/officeDocument/2006/relationships/oleObject" Target="../embeddings/oleObject207.bin"/><Relationship Id="rId43" Type="http://schemas.openxmlformats.org/officeDocument/2006/relationships/oleObject" Target="../embeddings/oleObject211.bin"/><Relationship Id="rId48" Type="http://schemas.openxmlformats.org/officeDocument/2006/relationships/image" Target="../media/image165.wmf"/><Relationship Id="rId56" Type="http://schemas.openxmlformats.org/officeDocument/2006/relationships/oleObject" Target="../embeddings/oleObject218.bin"/><Relationship Id="rId8" Type="http://schemas.openxmlformats.org/officeDocument/2006/relationships/image" Target="../media/image145.wmf"/><Relationship Id="rId51" Type="http://schemas.openxmlformats.org/officeDocument/2006/relationships/oleObject" Target="../embeddings/oleObject215.bin"/><Relationship Id="rId3" Type="http://schemas.openxmlformats.org/officeDocument/2006/relationships/oleObject" Target="../embeddings/oleObject19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1.bin"/><Relationship Id="rId7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wmf"/><Relationship Id="rId5" Type="http://schemas.openxmlformats.org/officeDocument/2006/relationships/oleObject" Target="../embeddings/oleObject222.bin"/><Relationship Id="rId4" Type="http://schemas.openxmlformats.org/officeDocument/2006/relationships/image" Target="../media/image28.wmf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28.bin"/><Relationship Id="rId18" Type="http://schemas.openxmlformats.org/officeDocument/2006/relationships/image" Target="../media/image174.wmf"/><Relationship Id="rId26" Type="http://schemas.openxmlformats.org/officeDocument/2006/relationships/image" Target="../media/image178.wmf"/><Relationship Id="rId39" Type="http://schemas.openxmlformats.org/officeDocument/2006/relationships/image" Target="../media/image114.wmf"/><Relationship Id="rId21" Type="http://schemas.openxmlformats.org/officeDocument/2006/relationships/oleObject" Target="../embeddings/oleObject232.bin"/><Relationship Id="rId34" Type="http://schemas.openxmlformats.org/officeDocument/2006/relationships/oleObject" Target="../embeddings/oleObject239.bin"/><Relationship Id="rId42" Type="http://schemas.openxmlformats.org/officeDocument/2006/relationships/oleObject" Target="../embeddings/oleObject243.bin"/><Relationship Id="rId47" Type="http://schemas.openxmlformats.org/officeDocument/2006/relationships/image" Target="../media/image186.wmf"/><Relationship Id="rId50" Type="http://schemas.openxmlformats.org/officeDocument/2006/relationships/oleObject" Target="../embeddings/oleObject247.bin"/><Relationship Id="rId55" Type="http://schemas.openxmlformats.org/officeDocument/2006/relationships/image" Target="../media/image190.wmf"/><Relationship Id="rId63" Type="http://schemas.openxmlformats.org/officeDocument/2006/relationships/hyperlink" Target="http://www.bcmath.ca/" TargetMode="External"/><Relationship Id="rId7" Type="http://schemas.openxmlformats.org/officeDocument/2006/relationships/oleObject" Target="../embeddings/oleObject225.bin"/><Relationship Id="rId2" Type="http://schemas.openxmlformats.org/officeDocument/2006/relationships/notesSlide" Target="../notesSlides/notesSlide16.xml"/><Relationship Id="rId16" Type="http://schemas.openxmlformats.org/officeDocument/2006/relationships/image" Target="../media/image173.wmf"/><Relationship Id="rId20" Type="http://schemas.openxmlformats.org/officeDocument/2006/relationships/image" Target="../media/image175.wmf"/><Relationship Id="rId29" Type="http://schemas.openxmlformats.org/officeDocument/2006/relationships/oleObject" Target="../embeddings/oleObject236.bin"/><Relationship Id="rId41" Type="http://schemas.openxmlformats.org/officeDocument/2006/relationships/image" Target="../media/image115.wmf"/><Relationship Id="rId54" Type="http://schemas.openxmlformats.org/officeDocument/2006/relationships/oleObject" Target="../embeddings/oleObject249.bin"/><Relationship Id="rId62" Type="http://schemas.openxmlformats.org/officeDocument/2006/relationships/image" Target="../media/image19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wmf"/><Relationship Id="rId11" Type="http://schemas.openxmlformats.org/officeDocument/2006/relationships/oleObject" Target="../embeddings/oleObject227.bin"/><Relationship Id="rId24" Type="http://schemas.openxmlformats.org/officeDocument/2006/relationships/image" Target="../media/image177.wmf"/><Relationship Id="rId32" Type="http://schemas.openxmlformats.org/officeDocument/2006/relationships/image" Target="../media/image181.wmf"/><Relationship Id="rId37" Type="http://schemas.openxmlformats.org/officeDocument/2006/relationships/image" Target="../media/image183.wmf"/><Relationship Id="rId40" Type="http://schemas.openxmlformats.org/officeDocument/2006/relationships/oleObject" Target="../embeddings/oleObject242.bin"/><Relationship Id="rId45" Type="http://schemas.openxmlformats.org/officeDocument/2006/relationships/image" Target="../media/image185.wmf"/><Relationship Id="rId53" Type="http://schemas.openxmlformats.org/officeDocument/2006/relationships/image" Target="../media/image189.wmf"/><Relationship Id="rId58" Type="http://schemas.openxmlformats.org/officeDocument/2006/relationships/oleObject" Target="../embeddings/oleObject251.bin"/><Relationship Id="rId5" Type="http://schemas.openxmlformats.org/officeDocument/2006/relationships/oleObject" Target="../embeddings/oleObject224.bin"/><Relationship Id="rId15" Type="http://schemas.openxmlformats.org/officeDocument/2006/relationships/oleObject" Target="../embeddings/oleObject229.bin"/><Relationship Id="rId23" Type="http://schemas.openxmlformats.org/officeDocument/2006/relationships/oleObject" Target="../embeddings/oleObject233.bin"/><Relationship Id="rId28" Type="http://schemas.openxmlformats.org/officeDocument/2006/relationships/image" Target="../media/image179.wmf"/><Relationship Id="rId36" Type="http://schemas.openxmlformats.org/officeDocument/2006/relationships/oleObject" Target="../embeddings/oleObject240.bin"/><Relationship Id="rId49" Type="http://schemas.openxmlformats.org/officeDocument/2006/relationships/image" Target="../media/image187.wmf"/><Relationship Id="rId57" Type="http://schemas.openxmlformats.org/officeDocument/2006/relationships/image" Target="../media/image191.wmf"/><Relationship Id="rId61" Type="http://schemas.openxmlformats.org/officeDocument/2006/relationships/oleObject" Target="../embeddings/oleObject253.bin"/><Relationship Id="rId10" Type="http://schemas.openxmlformats.org/officeDocument/2006/relationships/image" Target="../media/image36.wmf"/><Relationship Id="rId19" Type="http://schemas.openxmlformats.org/officeDocument/2006/relationships/oleObject" Target="../embeddings/oleObject231.bin"/><Relationship Id="rId31" Type="http://schemas.openxmlformats.org/officeDocument/2006/relationships/oleObject" Target="../embeddings/oleObject237.bin"/><Relationship Id="rId44" Type="http://schemas.openxmlformats.org/officeDocument/2006/relationships/oleObject" Target="../embeddings/oleObject244.bin"/><Relationship Id="rId52" Type="http://schemas.openxmlformats.org/officeDocument/2006/relationships/oleObject" Target="../embeddings/oleObject248.bin"/><Relationship Id="rId60" Type="http://schemas.openxmlformats.org/officeDocument/2006/relationships/image" Target="../media/image192.wmf"/><Relationship Id="rId4" Type="http://schemas.openxmlformats.org/officeDocument/2006/relationships/image" Target="../media/image171.wmf"/><Relationship Id="rId9" Type="http://schemas.openxmlformats.org/officeDocument/2006/relationships/oleObject" Target="../embeddings/oleObject226.bin"/><Relationship Id="rId14" Type="http://schemas.openxmlformats.org/officeDocument/2006/relationships/image" Target="../media/image172.wmf"/><Relationship Id="rId22" Type="http://schemas.openxmlformats.org/officeDocument/2006/relationships/image" Target="../media/image176.wmf"/><Relationship Id="rId27" Type="http://schemas.openxmlformats.org/officeDocument/2006/relationships/oleObject" Target="../embeddings/oleObject235.bin"/><Relationship Id="rId30" Type="http://schemas.openxmlformats.org/officeDocument/2006/relationships/image" Target="../media/image180.wmf"/><Relationship Id="rId35" Type="http://schemas.openxmlformats.org/officeDocument/2006/relationships/image" Target="../media/image182.wmf"/><Relationship Id="rId43" Type="http://schemas.openxmlformats.org/officeDocument/2006/relationships/image" Target="../media/image184.wmf"/><Relationship Id="rId48" Type="http://schemas.openxmlformats.org/officeDocument/2006/relationships/oleObject" Target="../embeddings/oleObject246.bin"/><Relationship Id="rId56" Type="http://schemas.openxmlformats.org/officeDocument/2006/relationships/oleObject" Target="../embeddings/oleObject250.bin"/><Relationship Id="rId8" Type="http://schemas.openxmlformats.org/officeDocument/2006/relationships/image" Target="../media/image35.wmf"/><Relationship Id="rId51" Type="http://schemas.openxmlformats.org/officeDocument/2006/relationships/image" Target="../media/image188.wmf"/><Relationship Id="rId3" Type="http://schemas.openxmlformats.org/officeDocument/2006/relationships/oleObject" Target="../embeddings/oleObject223.bin"/><Relationship Id="rId12" Type="http://schemas.openxmlformats.org/officeDocument/2006/relationships/image" Target="../media/image37.wmf"/><Relationship Id="rId17" Type="http://schemas.openxmlformats.org/officeDocument/2006/relationships/oleObject" Target="../embeddings/oleObject230.bin"/><Relationship Id="rId25" Type="http://schemas.openxmlformats.org/officeDocument/2006/relationships/oleObject" Target="../embeddings/oleObject234.bin"/><Relationship Id="rId33" Type="http://schemas.openxmlformats.org/officeDocument/2006/relationships/oleObject" Target="../embeddings/oleObject238.bin"/><Relationship Id="rId38" Type="http://schemas.openxmlformats.org/officeDocument/2006/relationships/oleObject" Target="../embeddings/oleObject241.bin"/><Relationship Id="rId46" Type="http://schemas.openxmlformats.org/officeDocument/2006/relationships/oleObject" Target="../embeddings/oleObject245.bin"/><Relationship Id="rId59" Type="http://schemas.openxmlformats.org/officeDocument/2006/relationships/oleObject" Target="../embeddings/oleObject252.bin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59.bin"/><Relationship Id="rId18" Type="http://schemas.openxmlformats.org/officeDocument/2006/relationships/image" Target="../media/image197.wmf"/><Relationship Id="rId26" Type="http://schemas.openxmlformats.org/officeDocument/2006/relationships/image" Target="../media/image200.wmf"/><Relationship Id="rId39" Type="http://schemas.openxmlformats.org/officeDocument/2006/relationships/oleObject" Target="../embeddings/oleObject272.bin"/><Relationship Id="rId21" Type="http://schemas.openxmlformats.org/officeDocument/2006/relationships/oleObject" Target="../embeddings/oleObject263.bin"/><Relationship Id="rId34" Type="http://schemas.openxmlformats.org/officeDocument/2006/relationships/image" Target="../media/image204.wmf"/><Relationship Id="rId42" Type="http://schemas.openxmlformats.org/officeDocument/2006/relationships/image" Target="../media/image184.wmf"/><Relationship Id="rId47" Type="http://schemas.openxmlformats.org/officeDocument/2006/relationships/oleObject" Target="../embeddings/oleObject276.bin"/><Relationship Id="rId50" Type="http://schemas.openxmlformats.org/officeDocument/2006/relationships/image" Target="../media/image211.wmf"/><Relationship Id="rId55" Type="http://schemas.openxmlformats.org/officeDocument/2006/relationships/oleObject" Target="../embeddings/oleObject280.bin"/><Relationship Id="rId63" Type="http://schemas.openxmlformats.org/officeDocument/2006/relationships/oleObject" Target="../embeddings/oleObject284.bin"/><Relationship Id="rId7" Type="http://schemas.openxmlformats.org/officeDocument/2006/relationships/oleObject" Target="../embeddings/oleObject256.bin"/><Relationship Id="rId2" Type="http://schemas.openxmlformats.org/officeDocument/2006/relationships/notesSlide" Target="../notesSlides/notesSlide17.xml"/><Relationship Id="rId16" Type="http://schemas.openxmlformats.org/officeDocument/2006/relationships/image" Target="../media/image172.wmf"/><Relationship Id="rId20" Type="http://schemas.openxmlformats.org/officeDocument/2006/relationships/image" Target="../media/image174.wmf"/><Relationship Id="rId29" Type="http://schemas.openxmlformats.org/officeDocument/2006/relationships/oleObject" Target="../embeddings/oleObject267.bin"/><Relationship Id="rId41" Type="http://schemas.openxmlformats.org/officeDocument/2006/relationships/oleObject" Target="../embeddings/oleObject273.bin"/><Relationship Id="rId54" Type="http://schemas.openxmlformats.org/officeDocument/2006/relationships/image" Target="../media/image213.wmf"/><Relationship Id="rId62" Type="http://schemas.openxmlformats.org/officeDocument/2006/relationships/image" Target="../media/image217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5.wmf"/><Relationship Id="rId11" Type="http://schemas.openxmlformats.org/officeDocument/2006/relationships/oleObject" Target="../embeddings/oleObject258.bin"/><Relationship Id="rId24" Type="http://schemas.openxmlformats.org/officeDocument/2006/relationships/image" Target="../media/image199.wmf"/><Relationship Id="rId32" Type="http://schemas.openxmlformats.org/officeDocument/2006/relationships/image" Target="../media/image203.wmf"/><Relationship Id="rId37" Type="http://schemas.openxmlformats.org/officeDocument/2006/relationships/oleObject" Target="../embeddings/oleObject271.bin"/><Relationship Id="rId40" Type="http://schemas.openxmlformats.org/officeDocument/2006/relationships/image" Target="../media/image207.wmf"/><Relationship Id="rId45" Type="http://schemas.openxmlformats.org/officeDocument/2006/relationships/oleObject" Target="../embeddings/oleObject275.bin"/><Relationship Id="rId53" Type="http://schemas.openxmlformats.org/officeDocument/2006/relationships/oleObject" Target="../embeddings/oleObject279.bin"/><Relationship Id="rId58" Type="http://schemas.openxmlformats.org/officeDocument/2006/relationships/image" Target="../media/image215.wmf"/><Relationship Id="rId5" Type="http://schemas.openxmlformats.org/officeDocument/2006/relationships/oleObject" Target="../embeddings/oleObject255.bin"/><Relationship Id="rId15" Type="http://schemas.openxmlformats.org/officeDocument/2006/relationships/oleObject" Target="../embeddings/oleObject260.bin"/><Relationship Id="rId23" Type="http://schemas.openxmlformats.org/officeDocument/2006/relationships/oleObject" Target="../embeddings/oleObject264.bin"/><Relationship Id="rId28" Type="http://schemas.openxmlformats.org/officeDocument/2006/relationships/image" Target="../media/image201.wmf"/><Relationship Id="rId36" Type="http://schemas.openxmlformats.org/officeDocument/2006/relationships/image" Target="../media/image205.wmf"/><Relationship Id="rId49" Type="http://schemas.openxmlformats.org/officeDocument/2006/relationships/oleObject" Target="../embeddings/oleObject277.bin"/><Relationship Id="rId57" Type="http://schemas.openxmlformats.org/officeDocument/2006/relationships/oleObject" Target="../embeddings/oleObject281.bin"/><Relationship Id="rId61" Type="http://schemas.openxmlformats.org/officeDocument/2006/relationships/oleObject" Target="../embeddings/oleObject283.bin"/><Relationship Id="rId10" Type="http://schemas.openxmlformats.org/officeDocument/2006/relationships/image" Target="../media/image35.wmf"/><Relationship Id="rId19" Type="http://schemas.openxmlformats.org/officeDocument/2006/relationships/oleObject" Target="../embeddings/oleObject262.bin"/><Relationship Id="rId31" Type="http://schemas.openxmlformats.org/officeDocument/2006/relationships/oleObject" Target="../embeddings/oleObject268.bin"/><Relationship Id="rId44" Type="http://schemas.openxmlformats.org/officeDocument/2006/relationships/image" Target="../media/image208.wmf"/><Relationship Id="rId52" Type="http://schemas.openxmlformats.org/officeDocument/2006/relationships/image" Target="../media/image212.wmf"/><Relationship Id="rId60" Type="http://schemas.openxmlformats.org/officeDocument/2006/relationships/image" Target="../media/image216.wmf"/><Relationship Id="rId4" Type="http://schemas.openxmlformats.org/officeDocument/2006/relationships/image" Target="../media/image194.wmf"/><Relationship Id="rId9" Type="http://schemas.openxmlformats.org/officeDocument/2006/relationships/oleObject" Target="../embeddings/oleObject257.bin"/><Relationship Id="rId14" Type="http://schemas.openxmlformats.org/officeDocument/2006/relationships/image" Target="../media/image37.wmf"/><Relationship Id="rId22" Type="http://schemas.openxmlformats.org/officeDocument/2006/relationships/image" Target="../media/image198.wmf"/><Relationship Id="rId27" Type="http://schemas.openxmlformats.org/officeDocument/2006/relationships/oleObject" Target="../embeddings/oleObject266.bin"/><Relationship Id="rId30" Type="http://schemas.openxmlformats.org/officeDocument/2006/relationships/image" Target="../media/image202.wmf"/><Relationship Id="rId35" Type="http://schemas.openxmlformats.org/officeDocument/2006/relationships/oleObject" Target="../embeddings/oleObject270.bin"/><Relationship Id="rId43" Type="http://schemas.openxmlformats.org/officeDocument/2006/relationships/oleObject" Target="../embeddings/oleObject274.bin"/><Relationship Id="rId48" Type="http://schemas.openxmlformats.org/officeDocument/2006/relationships/image" Target="../media/image210.wmf"/><Relationship Id="rId56" Type="http://schemas.openxmlformats.org/officeDocument/2006/relationships/image" Target="../media/image214.wmf"/><Relationship Id="rId64" Type="http://schemas.openxmlformats.org/officeDocument/2006/relationships/hyperlink" Target="http://www.bcmath.ca/" TargetMode="External"/><Relationship Id="rId8" Type="http://schemas.openxmlformats.org/officeDocument/2006/relationships/image" Target="../media/image196.wmf"/><Relationship Id="rId51" Type="http://schemas.openxmlformats.org/officeDocument/2006/relationships/oleObject" Target="../embeddings/oleObject278.bin"/><Relationship Id="rId3" Type="http://schemas.openxmlformats.org/officeDocument/2006/relationships/oleObject" Target="../embeddings/oleObject254.bin"/><Relationship Id="rId12" Type="http://schemas.openxmlformats.org/officeDocument/2006/relationships/image" Target="../media/image36.wmf"/><Relationship Id="rId17" Type="http://schemas.openxmlformats.org/officeDocument/2006/relationships/oleObject" Target="../embeddings/oleObject261.bin"/><Relationship Id="rId25" Type="http://schemas.openxmlformats.org/officeDocument/2006/relationships/oleObject" Target="../embeddings/oleObject265.bin"/><Relationship Id="rId33" Type="http://schemas.openxmlformats.org/officeDocument/2006/relationships/oleObject" Target="../embeddings/oleObject269.bin"/><Relationship Id="rId38" Type="http://schemas.openxmlformats.org/officeDocument/2006/relationships/image" Target="../media/image206.wmf"/><Relationship Id="rId46" Type="http://schemas.openxmlformats.org/officeDocument/2006/relationships/image" Target="../media/image209.wmf"/><Relationship Id="rId59" Type="http://schemas.openxmlformats.org/officeDocument/2006/relationships/oleObject" Target="../embeddings/oleObject282.bin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90.bin"/><Relationship Id="rId18" Type="http://schemas.openxmlformats.org/officeDocument/2006/relationships/image" Target="../media/image222.wmf"/><Relationship Id="rId26" Type="http://schemas.openxmlformats.org/officeDocument/2006/relationships/image" Target="../media/image175.wmf"/><Relationship Id="rId39" Type="http://schemas.openxmlformats.org/officeDocument/2006/relationships/oleObject" Target="../embeddings/oleObject303.bin"/><Relationship Id="rId3" Type="http://schemas.openxmlformats.org/officeDocument/2006/relationships/oleObject" Target="../embeddings/oleObject285.bin"/><Relationship Id="rId21" Type="http://schemas.openxmlformats.org/officeDocument/2006/relationships/oleObject" Target="../embeddings/oleObject294.bin"/><Relationship Id="rId34" Type="http://schemas.openxmlformats.org/officeDocument/2006/relationships/image" Target="../media/image228.wmf"/><Relationship Id="rId42" Type="http://schemas.openxmlformats.org/officeDocument/2006/relationships/image" Target="../media/image232.wmf"/><Relationship Id="rId47" Type="http://schemas.openxmlformats.org/officeDocument/2006/relationships/oleObject" Target="../embeddings/oleObject307.bin"/><Relationship Id="rId7" Type="http://schemas.openxmlformats.org/officeDocument/2006/relationships/oleObject" Target="../embeddings/oleObject287.bin"/><Relationship Id="rId12" Type="http://schemas.openxmlformats.org/officeDocument/2006/relationships/image" Target="../media/image37.wmf"/><Relationship Id="rId17" Type="http://schemas.openxmlformats.org/officeDocument/2006/relationships/oleObject" Target="../embeddings/oleObject292.bin"/><Relationship Id="rId25" Type="http://schemas.openxmlformats.org/officeDocument/2006/relationships/oleObject" Target="../embeddings/oleObject296.bin"/><Relationship Id="rId33" Type="http://schemas.openxmlformats.org/officeDocument/2006/relationships/oleObject" Target="../embeddings/oleObject300.bin"/><Relationship Id="rId38" Type="http://schemas.openxmlformats.org/officeDocument/2006/relationships/image" Target="../media/image230.wmf"/><Relationship Id="rId46" Type="http://schemas.openxmlformats.org/officeDocument/2006/relationships/image" Target="../media/image234.wmf"/><Relationship Id="rId2" Type="http://schemas.openxmlformats.org/officeDocument/2006/relationships/notesSlide" Target="../notesSlides/notesSlide18.xml"/><Relationship Id="rId16" Type="http://schemas.openxmlformats.org/officeDocument/2006/relationships/image" Target="../media/image221.wmf"/><Relationship Id="rId20" Type="http://schemas.openxmlformats.org/officeDocument/2006/relationships/image" Target="../media/image223.wmf"/><Relationship Id="rId29" Type="http://schemas.openxmlformats.org/officeDocument/2006/relationships/oleObject" Target="../embeddings/oleObject298.bin"/><Relationship Id="rId41" Type="http://schemas.openxmlformats.org/officeDocument/2006/relationships/oleObject" Target="../embeddings/oleObject304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9.wmf"/><Relationship Id="rId11" Type="http://schemas.openxmlformats.org/officeDocument/2006/relationships/oleObject" Target="../embeddings/oleObject289.bin"/><Relationship Id="rId24" Type="http://schemas.openxmlformats.org/officeDocument/2006/relationships/image" Target="../media/image225.wmf"/><Relationship Id="rId32" Type="http://schemas.openxmlformats.org/officeDocument/2006/relationships/image" Target="../media/image227.wmf"/><Relationship Id="rId37" Type="http://schemas.openxmlformats.org/officeDocument/2006/relationships/oleObject" Target="../embeddings/oleObject302.bin"/><Relationship Id="rId40" Type="http://schemas.openxmlformats.org/officeDocument/2006/relationships/image" Target="../media/image231.wmf"/><Relationship Id="rId45" Type="http://schemas.openxmlformats.org/officeDocument/2006/relationships/oleObject" Target="../embeddings/oleObject306.bin"/><Relationship Id="rId5" Type="http://schemas.openxmlformats.org/officeDocument/2006/relationships/oleObject" Target="../embeddings/oleObject286.bin"/><Relationship Id="rId15" Type="http://schemas.openxmlformats.org/officeDocument/2006/relationships/oleObject" Target="../embeddings/oleObject291.bin"/><Relationship Id="rId23" Type="http://schemas.openxmlformats.org/officeDocument/2006/relationships/oleObject" Target="../embeddings/oleObject295.bin"/><Relationship Id="rId28" Type="http://schemas.openxmlformats.org/officeDocument/2006/relationships/image" Target="../media/image176.wmf"/><Relationship Id="rId36" Type="http://schemas.openxmlformats.org/officeDocument/2006/relationships/image" Target="../media/image229.wmf"/><Relationship Id="rId49" Type="http://schemas.openxmlformats.org/officeDocument/2006/relationships/hyperlink" Target="http://www.bcmath.ca/" TargetMode="External"/><Relationship Id="rId10" Type="http://schemas.openxmlformats.org/officeDocument/2006/relationships/image" Target="../media/image36.wmf"/><Relationship Id="rId19" Type="http://schemas.openxmlformats.org/officeDocument/2006/relationships/oleObject" Target="../embeddings/oleObject293.bin"/><Relationship Id="rId31" Type="http://schemas.openxmlformats.org/officeDocument/2006/relationships/oleObject" Target="../embeddings/oleObject299.bin"/><Relationship Id="rId44" Type="http://schemas.openxmlformats.org/officeDocument/2006/relationships/image" Target="../media/image233.wmf"/><Relationship Id="rId4" Type="http://schemas.openxmlformats.org/officeDocument/2006/relationships/image" Target="../media/image218.wmf"/><Relationship Id="rId9" Type="http://schemas.openxmlformats.org/officeDocument/2006/relationships/oleObject" Target="../embeddings/oleObject288.bin"/><Relationship Id="rId14" Type="http://schemas.openxmlformats.org/officeDocument/2006/relationships/image" Target="../media/image220.wmf"/><Relationship Id="rId22" Type="http://schemas.openxmlformats.org/officeDocument/2006/relationships/image" Target="../media/image224.wmf"/><Relationship Id="rId27" Type="http://schemas.openxmlformats.org/officeDocument/2006/relationships/oleObject" Target="../embeddings/oleObject297.bin"/><Relationship Id="rId30" Type="http://schemas.openxmlformats.org/officeDocument/2006/relationships/image" Target="../media/image226.wmf"/><Relationship Id="rId35" Type="http://schemas.openxmlformats.org/officeDocument/2006/relationships/oleObject" Target="../embeddings/oleObject301.bin"/><Relationship Id="rId43" Type="http://schemas.openxmlformats.org/officeDocument/2006/relationships/oleObject" Target="../embeddings/oleObject305.bin"/><Relationship Id="rId48" Type="http://schemas.openxmlformats.org/officeDocument/2006/relationships/image" Target="../media/image235.wmf"/><Relationship Id="rId8" Type="http://schemas.openxmlformats.org/officeDocument/2006/relationships/image" Target="../media/image35.wmf"/></Relationships>
</file>

<file path=ppt/slides/_rels/slide19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313.bin"/><Relationship Id="rId18" Type="http://schemas.openxmlformats.org/officeDocument/2006/relationships/image" Target="../media/image174.wmf"/><Relationship Id="rId26" Type="http://schemas.openxmlformats.org/officeDocument/2006/relationships/image" Target="../media/image242.wmf"/><Relationship Id="rId39" Type="http://schemas.openxmlformats.org/officeDocument/2006/relationships/oleObject" Target="../embeddings/oleObject326.bin"/><Relationship Id="rId21" Type="http://schemas.openxmlformats.org/officeDocument/2006/relationships/oleObject" Target="../embeddings/oleObject317.bin"/><Relationship Id="rId34" Type="http://schemas.openxmlformats.org/officeDocument/2006/relationships/image" Target="../media/image246.wmf"/><Relationship Id="rId42" Type="http://schemas.openxmlformats.org/officeDocument/2006/relationships/image" Target="../media/image249.wmf"/><Relationship Id="rId47" Type="http://schemas.openxmlformats.org/officeDocument/2006/relationships/oleObject" Target="../embeddings/oleObject330.bin"/><Relationship Id="rId50" Type="http://schemas.openxmlformats.org/officeDocument/2006/relationships/image" Target="../media/image253.wmf"/><Relationship Id="rId55" Type="http://schemas.openxmlformats.org/officeDocument/2006/relationships/oleObject" Target="../embeddings/oleObject334.bin"/><Relationship Id="rId7" Type="http://schemas.openxmlformats.org/officeDocument/2006/relationships/oleObject" Target="../embeddings/oleObject310.bin"/><Relationship Id="rId12" Type="http://schemas.openxmlformats.org/officeDocument/2006/relationships/image" Target="../media/image37.wmf"/><Relationship Id="rId17" Type="http://schemas.openxmlformats.org/officeDocument/2006/relationships/oleObject" Target="../embeddings/oleObject315.bin"/><Relationship Id="rId25" Type="http://schemas.openxmlformats.org/officeDocument/2006/relationships/oleObject" Target="../embeddings/oleObject319.bin"/><Relationship Id="rId33" Type="http://schemas.openxmlformats.org/officeDocument/2006/relationships/oleObject" Target="../embeddings/oleObject323.bin"/><Relationship Id="rId38" Type="http://schemas.openxmlformats.org/officeDocument/2006/relationships/image" Target="../media/image248.wmf"/><Relationship Id="rId46" Type="http://schemas.openxmlformats.org/officeDocument/2006/relationships/image" Target="../media/image251.wmf"/><Relationship Id="rId59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9.xml"/><Relationship Id="rId16" Type="http://schemas.openxmlformats.org/officeDocument/2006/relationships/image" Target="../media/image238.wmf"/><Relationship Id="rId20" Type="http://schemas.openxmlformats.org/officeDocument/2006/relationships/image" Target="../media/image239.wmf"/><Relationship Id="rId29" Type="http://schemas.openxmlformats.org/officeDocument/2006/relationships/oleObject" Target="../embeddings/oleObject321.bin"/><Relationship Id="rId41" Type="http://schemas.openxmlformats.org/officeDocument/2006/relationships/oleObject" Target="../embeddings/oleObject327.bin"/><Relationship Id="rId54" Type="http://schemas.openxmlformats.org/officeDocument/2006/relationships/image" Target="../media/image25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7.wmf"/><Relationship Id="rId11" Type="http://schemas.openxmlformats.org/officeDocument/2006/relationships/oleObject" Target="../embeddings/oleObject312.bin"/><Relationship Id="rId24" Type="http://schemas.openxmlformats.org/officeDocument/2006/relationships/image" Target="../media/image241.wmf"/><Relationship Id="rId32" Type="http://schemas.openxmlformats.org/officeDocument/2006/relationships/image" Target="../media/image245.wmf"/><Relationship Id="rId37" Type="http://schemas.openxmlformats.org/officeDocument/2006/relationships/oleObject" Target="../embeddings/oleObject325.bin"/><Relationship Id="rId40" Type="http://schemas.openxmlformats.org/officeDocument/2006/relationships/image" Target="../media/image184.wmf"/><Relationship Id="rId45" Type="http://schemas.openxmlformats.org/officeDocument/2006/relationships/oleObject" Target="../embeddings/oleObject329.bin"/><Relationship Id="rId53" Type="http://schemas.openxmlformats.org/officeDocument/2006/relationships/oleObject" Target="../embeddings/oleObject333.bin"/><Relationship Id="rId58" Type="http://schemas.openxmlformats.org/officeDocument/2006/relationships/image" Target="../media/image257.wmf"/><Relationship Id="rId5" Type="http://schemas.openxmlformats.org/officeDocument/2006/relationships/oleObject" Target="../embeddings/oleObject309.bin"/><Relationship Id="rId15" Type="http://schemas.openxmlformats.org/officeDocument/2006/relationships/oleObject" Target="../embeddings/oleObject314.bin"/><Relationship Id="rId23" Type="http://schemas.openxmlformats.org/officeDocument/2006/relationships/oleObject" Target="../embeddings/oleObject318.bin"/><Relationship Id="rId28" Type="http://schemas.openxmlformats.org/officeDocument/2006/relationships/image" Target="../media/image243.wmf"/><Relationship Id="rId36" Type="http://schemas.openxmlformats.org/officeDocument/2006/relationships/image" Target="../media/image247.wmf"/><Relationship Id="rId49" Type="http://schemas.openxmlformats.org/officeDocument/2006/relationships/oleObject" Target="../embeddings/oleObject331.bin"/><Relationship Id="rId57" Type="http://schemas.openxmlformats.org/officeDocument/2006/relationships/oleObject" Target="../embeddings/oleObject335.bin"/><Relationship Id="rId10" Type="http://schemas.openxmlformats.org/officeDocument/2006/relationships/image" Target="../media/image36.wmf"/><Relationship Id="rId19" Type="http://schemas.openxmlformats.org/officeDocument/2006/relationships/oleObject" Target="../embeddings/oleObject316.bin"/><Relationship Id="rId31" Type="http://schemas.openxmlformats.org/officeDocument/2006/relationships/oleObject" Target="../embeddings/oleObject322.bin"/><Relationship Id="rId44" Type="http://schemas.openxmlformats.org/officeDocument/2006/relationships/image" Target="../media/image250.wmf"/><Relationship Id="rId52" Type="http://schemas.openxmlformats.org/officeDocument/2006/relationships/image" Target="../media/image254.wmf"/><Relationship Id="rId4" Type="http://schemas.openxmlformats.org/officeDocument/2006/relationships/image" Target="../media/image236.wmf"/><Relationship Id="rId9" Type="http://schemas.openxmlformats.org/officeDocument/2006/relationships/oleObject" Target="../embeddings/oleObject311.bin"/><Relationship Id="rId14" Type="http://schemas.openxmlformats.org/officeDocument/2006/relationships/image" Target="../media/image172.wmf"/><Relationship Id="rId22" Type="http://schemas.openxmlformats.org/officeDocument/2006/relationships/image" Target="../media/image240.wmf"/><Relationship Id="rId27" Type="http://schemas.openxmlformats.org/officeDocument/2006/relationships/oleObject" Target="../embeddings/oleObject320.bin"/><Relationship Id="rId30" Type="http://schemas.openxmlformats.org/officeDocument/2006/relationships/image" Target="../media/image244.wmf"/><Relationship Id="rId35" Type="http://schemas.openxmlformats.org/officeDocument/2006/relationships/oleObject" Target="../embeddings/oleObject324.bin"/><Relationship Id="rId43" Type="http://schemas.openxmlformats.org/officeDocument/2006/relationships/oleObject" Target="../embeddings/oleObject328.bin"/><Relationship Id="rId48" Type="http://schemas.openxmlformats.org/officeDocument/2006/relationships/image" Target="../media/image252.wmf"/><Relationship Id="rId56" Type="http://schemas.openxmlformats.org/officeDocument/2006/relationships/image" Target="../media/image256.wmf"/><Relationship Id="rId8" Type="http://schemas.openxmlformats.org/officeDocument/2006/relationships/image" Target="../media/image35.wmf"/><Relationship Id="rId51" Type="http://schemas.openxmlformats.org/officeDocument/2006/relationships/oleObject" Target="../embeddings/oleObject332.bin"/><Relationship Id="rId3" Type="http://schemas.openxmlformats.org/officeDocument/2006/relationships/oleObject" Target="../embeddings/oleObject308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26" Type="http://schemas.openxmlformats.org/officeDocument/2006/relationships/oleObject" Target="../embeddings/oleObject14.bin"/><Relationship Id="rId39" Type="http://schemas.openxmlformats.org/officeDocument/2006/relationships/oleObject" Target="../embeddings/oleObject22.bin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34" Type="http://schemas.openxmlformats.org/officeDocument/2006/relationships/oleObject" Target="../embeddings/oleObject19.bin"/><Relationship Id="rId42" Type="http://schemas.openxmlformats.org/officeDocument/2006/relationships/image" Target="../media/image17.wmf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3.bin"/><Relationship Id="rId33" Type="http://schemas.openxmlformats.org/officeDocument/2006/relationships/oleObject" Target="../embeddings/oleObject18.bin"/><Relationship Id="rId38" Type="http://schemas.openxmlformats.org/officeDocument/2006/relationships/image" Target="../media/image15.wmf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29" Type="http://schemas.openxmlformats.org/officeDocument/2006/relationships/oleObject" Target="../embeddings/oleObject16.bin"/><Relationship Id="rId41" Type="http://schemas.openxmlformats.org/officeDocument/2006/relationships/oleObject" Target="../embeddings/oleObject23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oleObject" Target="../embeddings/oleObject12.bin"/><Relationship Id="rId32" Type="http://schemas.openxmlformats.org/officeDocument/2006/relationships/image" Target="../media/image14.wmf"/><Relationship Id="rId37" Type="http://schemas.openxmlformats.org/officeDocument/2006/relationships/oleObject" Target="../embeddings/oleObject21.bin"/><Relationship Id="rId40" Type="http://schemas.openxmlformats.org/officeDocument/2006/relationships/image" Target="../media/image16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2.wmf"/><Relationship Id="rId36" Type="http://schemas.openxmlformats.org/officeDocument/2006/relationships/hyperlink" Target="http://www.bcmath.ca/" TargetMode="External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7.bin"/><Relationship Id="rId44" Type="http://schemas.openxmlformats.org/officeDocument/2006/relationships/image" Target="../media/image18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Relationship Id="rId27" Type="http://schemas.openxmlformats.org/officeDocument/2006/relationships/oleObject" Target="../embeddings/oleObject15.bin"/><Relationship Id="rId30" Type="http://schemas.openxmlformats.org/officeDocument/2006/relationships/image" Target="../media/image13.wmf"/><Relationship Id="rId35" Type="http://schemas.openxmlformats.org/officeDocument/2006/relationships/oleObject" Target="../embeddings/oleObject20.bin"/><Relationship Id="rId43" Type="http://schemas.openxmlformats.org/officeDocument/2006/relationships/oleObject" Target="../embeddings/oleObject2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30.bin"/><Relationship Id="rId18" Type="http://schemas.openxmlformats.org/officeDocument/2006/relationships/image" Target="../media/image24.wmf"/><Relationship Id="rId26" Type="http://schemas.openxmlformats.org/officeDocument/2006/relationships/image" Target="../media/image28.wmf"/><Relationship Id="rId3" Type="http://schemas.openxmlformats.org/officeDocument/2006/relationships/oleObject" Target="../embeddings/oleObject25.bin"/><Relationship Id="rId21" Type="http://schemas.openxmlformats.org/officeDocument/2006/relationships/oleObject" Target="../embeddings/oleObject34.bin"/><Relationship Id="rId34" Type="http://schemas.openxmlformats.org/officeDocument/2006/relationships/image" Target="../media/image31.wmf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21.wmf"/><Relationship Id="rId17" Type="http://schemas.openxmlformats.org/officeDocument/2006/relationships/oleObject" Target="../embeddings/oleObject32.bin"/><Relationship Id="rId25" Type="http://schemas.openxmlformats.org/officeDocument/2006/relationships/oleObject" Target="../embeddings/oleObject36.bin"/><Relationship Id="rId33" Type="http://schemas.openxmlformats.org/officeDocument/2006/relationships/oleObject" Target="../embeddings/oleObject40.bin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23.wmf"/><Relationship Id="rId20" Type="http://schemas.openxmlformats.org/officeDocument/2006/relationships/image" Target="../media/image25.wmf"/><Relationship Id="rId29" Type="http://schemas.openxmlformats.org/officeDocument/2006/relationships/oleObject" Target="../embeddings/oleObject38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9.bin"/><Relationship Id="rId24" Type="http://schemas.openxmlformats.org/officeDocument/2006/relationships/image" Target="../media/image27.wmf"/><Relationship Id="rId32" Type="http://schemas.openxmlformats.org/officeDocument/2006/relationships/hyperlink" Target="http://www.bcmath.ca/" TargetMode="External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1.bin"/><Relationship Id="rId23" Type="http://schemas.openxmlformats.org/officeDocument/2006/relationships/oleObject" Target="../embeddings/oleObject35.bin"/><Relationship Id="rId28" Type="http://schemas.openxmlformats.org/officeDocument/2006/relationships/image" Target="../media/image29.wmf"/><Relationship Id="rId10" Type="http://schemas.openxmlformats.org/officeDocument/2006/relationships/image" Target="../media/image18.wmf"/><Relationship Id="rId19" Type="http://schemas.openxmlformats.org/officeDocument/2006/relationships/oleObject" Target="../embeddings/oleObject33.bin"/><Relationship Id="rId31" Type="http://schemas.openxmlformats.org/officeDocument/2006/relationships/oleObject" Target="../embeddings/oleObject39.bin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22.wmf"/><Relationship Id="rId22" Type="http://schemas.openxmlformats.org/officeDocument/2006/relationships/image" Target="../media/image26.wmf"/><Relationship Id="rId27" Type="http://schemas.openxmlformats.org/officeDocument/2006/relationships/oleObject" Target="../embeddings/oleObject37.bin"/><Relationship Id="rId30" Type="http://schemas.openxmlformats.org/officeDocument/2006/relationships/image" Target="../media/image30.wmf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46.bin"/><Relationship Id="rId18" Type="http://schemas.openxmlformats.org/officeDocument/2006/relationships/image" Target="../media/image15.wmf"/><Relationship Id="rId26" Type="http://schemas.openxmlformats.org/officeDocument/2006/relationships/image" Target="../media/image42.wmf"/><Relationship Id="rId39" Type="http://schemas.openxmlformats.org/officeDocument/2006/relationships/oleObject" Target="../embeddings/oleObject60.bin"/><Relationship Id="rId21" Type="http://schemas.openxmlformats.org/officeDocument/2006/relationships/oleObject" Target="../embeddings/oleObject50.bin"/><Relationship Id="rId34" Type="http://schemas.openxmlformats.org/officeDocument/2006/relationships/image" Target="../media/image46.wmf"/><Relationship Id="rId42" Type="http://schemas.openxmlformats.org/officeDocument/2006/relationships/oleObject" Target="../embeddings/oleObject62.bin"/><Relationship Id="rId47" Type="http://schemas.openxmlformats.org/officeDocument/2006/relationships/image" Target="../media/image50.wmf"/><Relationship Id="rId50" Type="http://schemas.openxmlformats.org/officeDocument/2006/relationships/oleObject" Target="../embeddings/oleObject67.bin"/><Relationship Id="rId55" Type="http://schemas.openxmlformats.org/officeDocument/2006/relationships/oleObject" Target="../embeddings/oleObject70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36.wmf"/><Relationship Id="rId17" Type="http://schemas.openxmlformats.org/officeDocument/2006/relationships/oleObject" Target="../embeddings/oleObject48.bin"/><Relationship Id="rId25" Type="http://schemas.openxmlformats.org/officeDocument/2006/relationships/oleObject" Target="../embeddings/oleObject52.bin"/><Relationship Id="rId33" Type="http://schemas.openxmlformats.org/officeDocument/2006/relationships/oleObject" Target="../embeddings/oleObject56.bin"/><Relationship Id="rId38" Type="http://schemas.openxmlformats.org/officeDocument/2006/relationships/oleObject" Target="../embeddings/oleObject59.bin"/><Relationship Id="rId46" Type="http://schemas.openxmlformats.org/officeDocument/2006/relationships/oleObject" Target="../embeddings/oleObject65.bin"/><Relationship Id="rId59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38.wmf"/><Relationship Id="rId20" Type="http://schemas.openxmlformats.org/officeDocument/2006/relationships/image" Target="../media/image39.wmf"/><Relationship Id="rId29" Type="http://schemas.openxmlformats.org/officeDocument/2006/relationships/oleObject" Target="../embeddings/oleObject54.bin"/><Relationship Id="rId41" Type="http://schemas.openxmlformats.org/officeDocument/2006/relationships/image" Target="../media/image48.wmf"/><Relationship Id="rId54" Type="http://schemas.openxmlformats.org/officeDocument/2006/relationships/image" Target="../media/image5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45.bin"/><Relationship Id="rId24" Type="http://schemas.openxmlformats.org/officeDocument/2006/relationships/image" Target="../media/image41.wmf"/><Relationship Id="rId32" Type="http://schemas.openxmlformats.org/officeDocument/2006/relationships/image" Target="../media/image45.wmf"/><Relationship Id="rId37" Type="http://schemas.openxmlformats.org/officeDocument/2006/relationships/oleObject" Target="../embeddings/oleObject58.bin"/><Relationship Id="rId40" Type="http://schemas.openxmlformats.org/officeDocument/2006/relationships/oleObject" Target="../embeddings/oleObject61.bin"/><Relationship Id="rId45" Type="http://schemas.openxmlformats.org/officeDocument/2006/relationships/image" Target="../media/image49.wmf"/><Relationship Id="rId53" Type="http://schemas.openxmlformats.org/officeDocument/2006/relationships/oleObject" Target="../embeddings/oleObject69.bin"/><Relationship Id="rId58" Type="http://schemas.openxmlformats.org/officeDocument/2006/relationships/image" Target="../media/image55.wmf"/><Relationship Id="rId5" Type="http://schemas.openxmlformats.org/officeDocument/2006/relationships/oleObject" Target="../embeddings/oleObject42.bin"/><Relationship Id="rId15" Type="http://schemas.openxmlformats.org/officeDocument/2006/relationships/oleObject" Target="../embeddings/oleObject47.bin"/><Relationship Id="rId23" Type="http://schemas.openxmlformats.org/officeDocument/2006/relationships/oleObject" Target="../embeddings/oleObject51.bin"/><Relationship Id="rId28" Type="http://schemas.openxmlformats.org/officeDocument/2006/relationships/image" Target="../media/image43.wmf"/><Relationship Id="rId36" Type="http://schemas.openxmlformats.org/officeDocument/2006/relationships/image" Target="../media/image47.wmf"/><Relationship Id="rId49" Type="http://schemas.openxmlformats.org/officeDocument/2006/relationships/image" Target="../media/image51.wmf"/><Relationship Id="rId57" Type="http://schemas.openxmlformats.org/officeDocument/2006/relationships/oleObject" Target="../embeddings/oleObject71.bin"/><Relationship Id="rId10" Type="http://schemas.openxmlformats.org/officeDocument/2006/relationships/image" Target="../media/image35.wmf"/><Relationship Id="rId19" Type="http://schemas.openxmlformats.org/officeDocument/2006/relationships/oleObject" Target="../embeddings/oleObject49.bin"/><Relationship Id="rId31" Type="http://schemas.openxmlformats.org/officeDocument/2006/relationships/oleObject" Target="../embeddings/oleObject55.bin"/><Relationship Id="rId44" Type="http://schemas.openxmlformats.org/officeDocument/2006/relationships/oleObject" Target="../embeddings/oleObject64.bin"/><Relationship Id="rId52" Type="http://schemas.openxmlformats.org/officeDocument/2006/relationships/image" Target="../media/image52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37.wmf"/><Relationship Id="rId22" Type="http://schemas.openxmlformats.org/officeDocument/2006/relationships/image" Target="../media/image40.wmf"/><Relationship Id="rId27" Type="http://schemas.openxmlformats.org/officeDocument/2006/relationships/oleObject" Target="../embeddings/oleObject53.bin"/><Relationship Id="rId30" Type="http://schemas.openxmlformats.org/officeDocument/2006/relationships/image" Target="../media/image44.wmf"/><Relationship Id="rId35" Type="http://schemas.openxmlformats.org/officeDocument/2006/relationships/oleObject" Target="../embeddings/oleObject57.bin"/><Relationship Id="rId43" Type="http://schemas.openxmlformats.org/officeDocument/2006/relationships/oleObject" Target="../embeddings/oleObject63.bin"/><Relationship Id="rId48" Type="http://schemas.openxmlformats.org/officeDocument/2006/relationships/oleObject" Target="../embeddings/oleObject66.bin"/><Relationship Id="rId56" Type="http://schemas.openxmlformats.org/officeDocument/2006/relationships/image" Target="../media/image54.wmf"/><Relationship Id="rId8" Type="http://schemas.openxmlformats.org/officeDocument/2006/relationships/image" Target="../media/image34.wmf"/><Relationship Id="rId51" Type="http://schemas.openxmlformats.org/officeDocument/2006/relationships/oleObject" Target="../embeddings/oleObject68.bin"/><Relationship Id="rId3" Type="http://schemas.openxmlformats.org/officeDocument/2006/relationships/oleObject" Target="../embeddings/oleObject41.bin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9.wmf"/><Relationship Id="rId18" Type="http://schemas.openxmlformats.org/officeDocument/2006/relationships/image" Target="../media/image61.wmf"/><Relationship Id="rId26" Type="http://schemas.openxmlformats.org/officeDocument/2006/relationships/oleObject" Target="../embeddings/oleObject85.bin"/><Relationship Id="rId39" Type="http://schemas.openxmlformats.org/officeDocument/2006/relationships/image" Target="../media/image71.wmf"/><Relationship Id="rId21" Type="http://schemas.openxmlformats.org/officeDocument/2006/relationships/oleObject" Target="../embeddings/oleObject82.bin"/><Relationship Id="rId34" Type="http://schemas.openxmlformats.org/officeDocument/2006/relationships/oleObject" Target="../embeddings/oleObject89.bin"/><Relationship Id="rId42" Type="http://schemas.openxmlformats.org/officeDocument/2006/relationships/oleObject" Target="../embeddings/oleObject93.bin"/><Relationship Id="rId47" Type="http://schemas.openxmlformats.org/officeDocument/2006/relationships/oleObject" Target="../embeddings/oleObject96.bin"/><Relationship Id="rId50" Type="http://schemas.openxmlformats.org/officeDocument/2006/relationships/oleObject" Target="../embeddings/oleObject98.bin"/><Relationship Id="rId55" Type="http://schemas.openxmlformats.org/officeDocument/2006/relationships/oleObject" Target="../embeddings/oleObject101.bin"/><Relationship Id="rId63" Type="http://schemas.openxmlformats.org/officeDocument/2006/relationships/image" Target="../media/image78.wmf"/><Relationship Id="rId68" Type="http://schemas.openxmlformats.org/officeDocument/2006/relationships/oleObject" Target="../embeddings/oleObject111.bin"/><Relationship Id="rId76" Type="http://schemas.openxmlformats.org/officeDocument/2006/relationships/oleObject" Target="../embeddings/oleObject116.bin"/><Relationship Id="rId84" Type="http://schemas.openxmlformats.org/officeDocument/2006/relationships/oleObject" Target="../embeddings/oleObject122.bin"/><Relationship Id="rId89" Type="http://schemas.openxmlformats.org/officeDocument/2006/relationships/hyperlink" Target="http://www.bcmath.ca/" TargetMode="External"/><Relationship Id="rId7" Type="http://schemas.openxmlformats.org/officeDocument/2006/relationships/oleObject" Target="../embeddings/oleObject74.bin"/><Relationship Id="rId71" Type="http://schemas.openxmlformats.org/officeDocument/2006/relationships/oleObject" Target="../embeddings/oleObject113.bin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60.wmf"/><Relationship Id="rId29" Type="http://schemas.openxmlformats.org/officeDocument/2006/relationships/image" Target="../media/image66.wmf"/><Relationship Id="rId11" Type="http://schemas.openxmlformats.org/officeDocument/2006/relationships/oleObject" Target="../embeddings/oleObject76.bin"/><Relationship Id="rId24" Type="http://schemas.openxmlformats.org/officeDocument/2006/relationships/image" Target="../media/image64.wmf"/><Relationship Id="rId32" Type="http://schemas.openxmlformats.org/officeDocument/2006/relationships/oleObject" Target="../embeddings/oleObject88.bin"/><Relationship Id="rId37" Type="http://schemas.openxmlformats.org/officeDocument/2006/relationships/image" Target="../media/image70.wmf"/><Relationship Id="rId40" Type="http://schemas.openxmlformats.org/officeDocument/2006/relationships/oleObject" Target="../embeddings/oleObject92.bin"/><Relationship Id="rId45" Type="http://schemas.openxmlformats.org/officeDocument/2006/relationships/oleObject" Target="../embeddings/oleObject95.bin"/><Relationship Id="rId53" Type="http://schemas.openxmlformats.org/officeDocument/2006/relationships/oleObject" Target="../embeddings/oleObject100.bin"/><Relationship Id="rId58" Type="http://schemas.openxmlformats.org/officeDocument/2006/relationships/oleObject" Target="../embeddings/oleObject104.bin"/><Relationship Id="rId66" Type="http://schemas.openxmlformats.org/officeDocument/2006/relationships/oleObject" Target="../embeddings/oleObject110.bin"/><Relationship Id="rId74" Type="http://schemas.openxmlformats.org/officeDocument/2006/relationships/oleObject" Target="../embeddings/oleObject115.bin"/><Relationship Id="rId79" Type="http://schemas.openxmlformats.org/officeDocument/2006/relationships/oleObject" Target="../embeddings/oleObject118.bin"/><Relationship Id="rId87" Type="http://schemas.openxmlformats.org/officeDocument/2006/relationships/oleObject" Target="../embeddings/oleObject125.bin"/><Relationship Id="rId5" Type="http://schemas.openxmlformats.org/officeDocument/2006/relationships/oleObject" Target="../embeddings/oleObject73.bin"/><Relationship Id="rId61" Type="http://schemas.openxmlformats.org/officeDocument/2006/relationships/oleObject" Target="../embeddings/oleObject107.bin"/><Relationship Id="rId82" Type="http://schemas.openxmlformats.org/officeDocument/2006/relationships/oleObject" Target="../embeddings/oleObject120.bin"/><Relationship Id="rId19" Type="http://schemas.openxmlformats.org/officeDocument/2006/relationships/oleObject" Target="../embeddings/oleObject81.bin"/><Relationship Id="rId4" Type="http://schemas.openxmlformats.org/officeDocument/2006/relationships/image" Target="../media/image19.wmf"/><Relationship Id="rId9" Type="http://schemas.openxmlformats.org/officeDocument/2006/relationships/oleObject" Target="../embeddings/oleObject75.bin"/><Relationship Id="rId14" Type="http://schemas.openxmlformats.org/officeDocument/2006/relationships/oleObject" Target="../embeddings/oleObject78.bin"/><Relationship Id="rId22" Type="http://schemas.openxmlformats.org/officeDocument/2006/relationships/image" Target="../media/image63.wmf"/><Relationship Id="rId27" Type="http://schemas.openxmlformats.org/officeDocument/2006/relationships/image" Target="../media/image65.wmf"/><Relationship Id="rId30" Type="http://schemas.openxmlformats.org/officeDocument/2006/relationships/oleObject" Target="../embeddings/oleObject87.bin"/><Relationship Id="rId35" Type="http://schemas.openxmlformats.org/officeDocument/2006/relationships/image" Target="../media/image69.wmf"/><Relationship Id="rId43" Type="http://schemas.openxmlformats.org/officeDocument/2006/relationships/image" Target="../media/image73.wmf"/><Relationship Id="rId48" Type="http://schemas.openxmlformats.org/officeDocument/2006/relationships/image" Target="../media/image75.wmf"/><Relationship Id="rId56" Type="http://schemas.openxmlformats.org/officeDocument/2006/relationships/oleObject" Target="../embeddings/oleObject102.bin"/><Relationship Id="rId64" Type="http://schemas.openxmlformats.org/officeDocument/2006/relationships/oleObject" Target="../embeddings/oleObject109.bin"/><Relationship Id="rId69" Type="http://schemas.openxmlformats.org/officeDocument/2006/relationships/image" Target="../media/image81.wmf"/><Relationship Id="rId77" Type="http://schemas.openxmlformats.org/officeDocument/2006/relationships/oleObject" Target="../embeddings/oleObject117.bin"/><Relationship Id="rId8" Type="http://schemas.openxmlformats.org/officeDocument/2006/relationships/image" Target="../media/image57.wmf"/><Relationship Id="rId51" Type="http://schemas.openxmlformats.org/officeDocument/2006/relationships/image" Target="../media/image76.wmf"/><Relationship Id="rId72" Type="http://schemas.openxmlformats.org/officeDocument/2006/relationships/image" Target="../media/image82.wmf"/><Relationship Id="rId80" Type="http://schemas.openxmlformats.org/officeDocument/2006/relationships/oleObject" Target="../embeddings/oleObject119.bin"/><Relationship Id="rId85" Type="http://schemas.openxmlformats.org/officeDocument/2006/relationships/oleObject" Target="../embeddings/oleObject123.bin"/><Relationship Id="rId3" Type="http://schemas.openxmlformats.org/officeDocument/2006/relationships/oleObject" Target="../embeddings/oleObject72.bin"/><Relationship Id="rId12" Type="http://schemas.openxmlformats.org/officeDocument/2006/relationships/oleObject" Target="../embeddings/oleObject77.bin"/><Relationship Id="rId17" Type="http://schemas.openxmlformats.org/officeDocument/2006/relationships/oleObject" Target="../embeddings/oleObject80.bin"/><Relationship Id="rId25" Type="http://schemas.openxmlformats.org/officeDocument/2006/relationships/oleObject" Target="../embeddings/oleObject84.bin"/><Relationship Id="rId33" Type="http://schemas.openxmlformats.org/officeDocument/2006/relationships/image" Target="../media/image68.wmf"/><Relationship Id="rId38" Type="http://schemas.openxmlformats.org/officeDocument/2006/relationships/oleObject" Target="../embeddings/oleObject91.bin"/><Relationship Id="rId46" Type="http://schemas.openxmlformats.org/officeDocument/2006/relationships/image" Target="../media/image74.wmf"/><Relationship Id="rId59" Type="http://schemas.openxmlformats.org/officeDocument/2006/relationships/oleObject" Target="../embeddings/oleObject105.bin"/><Relationship Id="rId67" Type="http://schemas.openxmlformats.org/officeDocument/2006/relationships/image" Target="../media/image80.wmf"/><Relationship Id="rId20" Type="http://schemas.openxmlformats.org/officeDocument/2006/relationships/image" Target="../media/image62.wmf"/><Relationship Id="rId41" Type="http://schemas.openxmlformats.org/officeDocument/2006/relationships/image" Target="../media/image72.wmf"/><Relationship Id="rId54" Type="http://schemas.openxmlformats.org/officeDocument/2006/relationships/image" Target="../media/image77.wmf"/><Relationship Id="rId62" Type="http://schemas.openxmlformats.org/officeDocument/2006/relationships/oleObject" Target="../embeddings/oleObject108.bin"/><Relationship Id="rId70" Type="http://schemas.openxmlformats.org/officeDocument/2006/relationships/oleObject" Target="../embeddings/oleObject112.bin"/><Relationship Id="rId75" Type="http://schemas.openxmlformats.org/officeDocument/2006/relationships/image" Target="../media/image83.wmf"/><Relationship Id="rId83" Type="http://schemas.openxmlformats.org/officeDocument/2006/relationships/oleObject" Target="../embeddings/oleObject121.bin"/><Relationship Id="rId88" Type="http://schemas.openxmlformats.org/officeDocument/2006/relationships/image" Target="../media/image8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wmf"/><Relationship Id="rId15" Type="http://schemas.openxmlformats.org/officeDocument/2006/relationships/oleObject" Target="../embeddings/oleObject79.bin"/><Relationship Id="rId23" Type="http://schemas.openxmlformats.org/officeDocument/2006/relationships/oleObject" Target="../embeddings/oleObject83.bin"/><Relationship Id="rId28" Type="http://schemas.openxmlformats.org/officeDocument/2006/relationships/oleObject" Target="../embeddings/oleObject86.bin"/><Relationship Id="rId36" Type="http://schemas.openxmlformats.org/officeDocument/2006/relationships/oleObject" Target="../embeddings/oleObject90.bin"/><Relationship Id="rId49" Type="http://schemas.openxmlformats.org/officeDocument/2006/relationships/oleObject" Target="../embeddings/oleObject97.bin"/><Relationship Id="rId57" Type="http://schemas.openxmlformats.org/officeDocument/2006/relationships/oleObject" Target="../embeddings/oleObject103.bin"/><Relationship Id="rId10" Type="http://schemas.openxmlformats.org/officeDocument/2006/relationships/image" Target="../media/image58.wmf"/><Relationship Id="rId31" Type="http://schemas.openxmlformats.org/officeDocument/2006/relationships/image" Target="../media/image67.wmf"/><Relationship Id="rId44" Type="http://schemas.openxmlformats.org/officeDocument/2006/relationships/oleObject" Target="../embeddings/oleObject94.bin"/><Relationship Id="rId52" Type="http://schemas.openxmlformats.org/officeDocument/2006/relationships/oleObject" Target="../embeddings/oleObject99.bin"/><Relationship Id="rId60" Type="http://schemas.openxmlformats.org/officeDocument/2006/relationships/oleObject" Target="../embeddings/oleObject106.bin"/><Relationship Id="rId65" Type="http://schemas.openxmlformats.org/officeDocument/2006/relationships/image" Target="../media/image79.wmf"/><Relationship Id="rId73" Type="http://schemas.openxmlformats.org/officeDocument/2006/relationships/oleObject" Target="../embeddings/oleObject114.bin"/><Relationship Id="rId78" Type="http://schemas.openxmlformats.org/officeDocument/2006/relationships/image" Target="../media/image84.wmf"/><Relationship Id="rId81" Type="http://schemas.openxmlformats.org/officeDocument/2006/relationships/image" Target="../media/image85.wmf"/><Relationship Id="rId86" Type="http://schemas.openxmlformats.org/officeDocument/2006/relationships/oleObject" Target="../embeddings/oleObject12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13" Type="http://schemas.openxmlformats.org/officeDocument/2006/relationships/oleObject" Target="../embeddings/oleObject131.bin"/><Relationship Id="rId3" Type="http://schemas.openxmlformats.org/officeDocument/2006/relationships/oleObject" Target="../embeddings/oleObject126.bin"/><Relationship Id="rId7" Type="http://schemas.openxmlformats.org/officeDocument/2006/relationships/oleObject" Target="../embeddings/oleObject128.bin"/><Relationship Id="rId12" Type="http://schemas.openxmlformats.org/officeDocument/2006/relationships/image" Target="../media/image9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8.wmf"/><Relationship Id="rId11" Type="http://schemas.openxmlformats.org/officeDocument/2006/relationships/oleObject" Target="../embeddings/oleObject130.bin"/><Relationship Id="rId5" Type="http://schemas.openxmlformats.org/officeDocument/2006/relationships/oleObject" Target="../embeddings/oleObject127.bin"/><Relationship Id="rId15" Type="http://schemas.openxmlformats.org/officeDocument/2006/relationships/hyperlink" Target="http://www.bcmath.ca/" TargetMode="External"/><Relationship Id="rId10" Type="http://schemas.openxmlformats.org/officeDocument/2006/relationships/image" Target="../media/image90.wmf"/><Relationship Id="rId4" Type="http://schemas.openxmlformats.org/officeDocument/2006/relationships/image" Target="../media/image87.wmf"/><Relationship Id="rId9" Type="http://schemas.openxmlformats.org/officeDocument/2006/relationships/oleObject" Target="../embeddings/oleObject129.bin"/><Relationship Id="rId14" Type="http://schemas.openxmlformats.org/officeDocument/2006/relationships/image" Target="../media/image92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wmf"/><Relationship Id="rId13" Type="http://schemas.openxmlformats.org/officeDocument/2006/relationships/image" Target="../media/image97.wmf"/><Relationship Id="rId18" Type="http://schemas.openxmlformats.org/officeDocument/2006/relationships/oleObject" Target="../embeddings/oleObject140.bin"/><Relationship Id="rId26" Type="http://schemas.openxmlformats.org/officeDocument/2006/relationships/oleObject" Target="../embeddings/oleObject145.bin"/><Relationship Id="rId39" Type="http://schemas.openxmlformats.org/officeDocument/2006/relationships/oleObject" Target="../embeddings/oleObject152.bin"/><Relationship Id="rId3" Type="http://schemas.openxmlformats.org/officeDocument/2006/relationships/oleObject" Target="../embeddings/oleObject132.bin"/><Relationship Id="rId21" Type="http://schemas.openxmlformats.org/officeDocument/2006/relationships/image" Target="../media/image100.wmf"/><Relationship Id="rId34" Type="http://schemas.openxmlformats.org/officeDocument/2006/relationships/oleObject" Target="../embeddings/oleObject149.bin"/><Relationship Id="rId7" Type="http://schemas.openxmlformats.org/officeDocument/2006/relationships/oleObject" Target="../embeddings/oleObject134.bin"/><Relationship Id="rId12" Type="http://schemas.openxmlformats.org/officeDocument/2006/relationships/oleObject" Target="../embeddings/oleObject137.bin"/><Relationship Id="rId17" Type="http://schemas.openxmlformats.org/officeDocument/2006/relationships/image" Target="../media/image99.wmf"/><Relationship Id="rId25" Type="http://schemas.openxmlformats.org/officeDocument/2006/relationships/image" Target="../media/image102.wmf"/><Relationship Id="rId33" Type="http://schemas.openxmlformats.org/officeDocument/2006/relationships/image" Target="../media/image106.wmf"/><Relationship Id="rId38" Type="http://schemas.openxmlformats.org/officeDocument/2006/relationships/image" Target="../media/image108.wmf"/><Relationship Id="rId2" Type="http://schemas.openxmlformats.org/officeDocument/2006/relationships/notesSlide" Target="../notesSlides/notesSlide8.xml"/><Relationship Id="rId16" Type="http://schemas.openxmlformats.org/officeDocument/2006/relationships/oleObject" Target="../embeddings/oleObject139.bin"/><Relationship Id="rId20" Type="http://schemas.openxmlformats.org/officeDocument/2006/relationships/oleObject" Target="../embeddings/oleObject142.bin"/><Relationship Id="rId29" Type="http://schemas.openxmlformats.org/officeDocument/2006/relationships/image" Target="../media/image10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4.wmf"/><Relationship Id="rId11" Type="http://schemas.openxmlformats.org/officeDocument/2006/relationships/image" Target="../media/image96.wmf"/><Relationship Id="rId24" Type="http://schemas.openxmlformats.org/officeDocument/2006/relationships/oleObject" Target="../embeddings/oleObject144.bin"/><Relationship Id="rId32" Type="http://schemas.openxmlformats.org/officeDocument/2006/relationships/oleObject" Target="../embeddings/oleObject148.bin"/><Relationship Id="rId37" Type="http://schemas.openxmlformats.org/officeDocument/2006/relationships/oleObject" Target="../embeddings/oleObject151.bin"/><Relationship Id="rId40" Type="http://schemas.openxmlformats.org/officeDocument/2006/relationships/hyperlink" Target="http://www.bcmath.ca/" TargetMode="External"/><Relationship Id="rId5" Type="http://schemas.openxmlformats.org/officeDocument/2006/relationships/oleObject" Target="../embeddings/oleObject133.bin"/><Relationship Id="rId15" Type="http://schemas.openxmlformats.org/officeDocument/2006/relationships/image" Target="../media/image98.wmf"/><Relationship Id="rId23" Type="http://schemas.openxmlformats.org/officeDocument/2006/relationships/image" Target="../media/image101.wmf"/><Relationship Id="rId28" Type="http://schemas.openxmlformats.org/officeDocument/2006/relationships/oleObject" Target="../embeddings/oleObject146.bin"/><Relationship Id="rId36" Type="http://schemas.openxmlformats.org/officeDocument/2006/relationships/oleObject" Target="../embeddings/oleObject150.bin"/><Relationship Id="rId10" Type="http://schemas.openxmlformats.org/officeDocument/2006/relationships/oleObject" Target="../embeddings/oleObject136.bin"/><Relationship Id="rId19" Type="http://schemas.openxmlformats.org/officeDocument/2006/relationships/oleObject" Target="../embeddings/oleObject141.bin"/><Relationship Id="rId31" Type="http://schemas.openxmlformats.org/officeDocument/2006/relationships/image" Target="../media/image105.wmf"/><Relationship Id="rId4" Type="http://schemas.openxmlformats.org/officeDocument/2006/relationships/image" Target="../media/image93.wmf"/><Relationship Id="rId9" Type="http://schemas.openxmlformats.org/officeDocument/2006/relationships/oleObject" Target="../embeddings/oleObject135.bin"/><Relationship Id="rId14" Type="http://schemas.openxmlformats.org/officeDocument/2006/relationships/oleObject" Target="../embeddings/oleObject138.bin"/><Relationship Id="rId22" Type="http://schemas.openxmlformats.org/officeDocument/2006/relationships/oleObject" Target="../embeddings/oleObject143.bin"/><Relationship Id="rId27" Type="http://schemas.openxmlformats.org/officeDocument/2006/relationships/image" Target="../media/image103.wmf"/><Relationship Id="rId30" Type="http://schemas.openxmlformats.org/officeDocument/2006/relationships/oleObject" Target="../embeddings/oleObject147.bin"/><Relationship Id="rId35" Type="http://schemas.openxmlformats.org/officeDocument/2006/relationships/image" Target="../media/image10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5.bin"/><Relationship Id="rId3" Type="http://schemas.openxmlformats.org/officeDocument/2006/relationships/image" Target="../media/image109.png"/><Relationship Id="rId7" Type="http://schemas.openxmlformats.org/officeDocument/2006/relationships/image" Target="../media/image110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54.bin"/><Relationship Id="rId5" Type="http://schemas.openxmlformats.org/officeDocument/2006/relationships/image" Target="../media/image109.wmf"/><Relationship Id="rId4" Type="http://schemas.openxmlformats.org/officeDocument/2006/relationships/oleObject" Target="../embeddings/oleObject153.bin"/><Relationship Id="rId9" Type="http://schemas.openxmlformats.org/officeDocument/2006/relationships/image" Target="../media/image1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046806"/>
            <a:ext cx="6172200" cy="1894362"/>
          </a:xfrm>
        </p:spPr>
        <p:txBody>
          <a:bodyPr>
            <a:normAutofit/>
          </a:bodyPr>
          <a:lstStyle/>
          <a:p>
            <a:r>
              <a:rPr lang="en-CA" dirty="0"/>
              <a:t>Lesson 4</a:t>
            </a:r>
            <a:br>
              <a:rPr lang="en-CA" dirty="0"/>
            </a:br>
            <a:r>
              <a:rPr lang="en-CA" dirty="0"/>
              <a:t>Solving for Angles in All Four Quadrants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7206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6" name="Content Placeholder 2"/>
          <p:cNvSpPr>
            <a:spLocks noGrp="1"/>
          </p:cNvSpPr>
          <p:nvPr>
            <p:ph sz="quarter" idx="1"/>
          </p:nvPr>
        </p:nvSpPr>
        <p:spPr>
          <a:xfrm>
            <a:off x="273050" y="300038"/>
            <a:ext cx="8270875" cy="7921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CA"/>
              <a:t>Practice: Solve for the angle: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219075" y="819150"/>
          <a:ext cx="1885950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04900" imgH="457200" progId="Equation.DSMT4">
                  <p:embed/>
                </p:oleObj>
              </mc:Choice>
              <mc:Fallback>
                <p:oleObj name="Equation" r:id="rId3" imgW="1104900" imgH="457200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075" y="819150"/>
                        <a:ext cx="1885950" cy="782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562350" y="873125"/>
            <a:ext cx="2643188" cy="2401888"/>
            <a:chOff x="470557" y="3063834"/>
            <a:chExt cx="1620000" cy="1620000"/>
          </a:xfrm>
        </p:grpSpPr>
        <p:cxnSp>
          <p:nvCxnSpPr>
            <p:cNvPr id="8" name="Straight Arrow Connector 7"/>
            <p:cNvCxnSpPr/>
            <p:nvPr/>
          </p:nvCxnSpPr>
          <p:spPr>
            <a:xfrm rot="5400000">
              <a:off x="461314" y="3873834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470557" y="3812268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650875" y="1681163"/>
            <a:ext cx="23844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ratio is negative</a:t>
            </a:r>
          </a:p>
        </p:txBody>
      </p:sp>
      <p:sp>
        <p:nvSpPr>
          <p:cNvPr id="15" name="Right Brace 14"/>
          <p:cNvSpPr/>
          <p:nvPr/>
        </p:nvSpPr>
        <p:spPr>
          <a:xfrm rot="5400000">
            <a:off x="1663700" y="1319213"/>
            <a:ext cx="333375" cy="533400"/>
          </a:xfrm>
          <a:prstGeom prst="rightBrace">
            <a:avLst>
              <a:gd name="adj1" fmla="val 48169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5411788" y="1212850"/>
            <a:ext cx="393700" cy="355600"/>
            <a:chOff x="2384960" y="4641273"/>
            <a:chExt cx="370115" cy="310737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2386452" y="4642661"/>
              <a:ext cx="368623" cy="309349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2384960" y="4641273"/>
              <a:ext cx="368622" cy="309350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5367338" y="2305050"/>
            <a:ext cx="393700" cy="357188"/>
            <a:chOff x="2384960" y="4641273"/>
            <a:chExt cx="370115" cy="31073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2386452" y="4642654"/>
              <a:ext cx="368623" cy="309356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2384960" y="4641273"/>
              <a:ext cx="368622" cy="309356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Straight Arrow Connector 21"/>
          <p:cNvCxnSpPr/>
          <p:nvPr/>
        </p:nvCxnSpPr>
        <p:spPr>
          <a:xfrm rot="16200000" flipV="1">
            <a:off x="4010819" y="1132681"/>
            <a:ext cx="854075" cy="842963"/>
          </a:xfrm>
          <a:prstGeom prst="straightConnector1">
            <a:avLst/>
          </a:prstGeom>
          <a:ln w="349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4016375" y="2000250"/>
            <a:ext cx="831850" cy="803275"/>
          </a:xfrm>
          <a:prstGeom prst="straightConnector1">
            <a:avLst/>
          </a:prstGeom>
          <a:ln w="349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949325" y="2206625"/>
          <a:ext cx="1222375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38200" imgH="457200" progId="Equation.DSMT4">
                  <p:embed/>
                </p:oleObj>
              </mc:Choice>
              <mc:Fallback>
                <p:oleObj name="Equation" r:id="rId5" imgW="838200" imgH="457200" progId="Equation.DSMT4">
                  <p:embed/>
                  <p:pic>
                    <p:nvPicPr>
                      <p:cNvPr id="2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9325" y="2206625"/>
                        <a:ext cx="1222375" cy="668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4"/>
          <p:cNvGraphicFramePr>
            <a:graphicFrameLocks noChangeAspect="1"/>
          </p:cNvGraphicFramePr>
          <p:nvPr/>
        </p:nvGraphicFramePr>
        <p:xfrm>
          <a:off x="539750" y="2286000"/>
          <a:ext cx="57467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93529" imgH="241195" progId="Equation.DSMT4">
                  <p:embed/>
                </p:oleObj>
              </mc:Choice>
              <mc:Fallback>
                <p:oleObj name="Equation" r:id="rId7" imgW="393529" imgH="241195" progId="Equation.DSMT4">
                  <p:embed/>
                  <p:pic>
                    <p:nvPicPr>
                      <p:cNvPr id="3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286000"/>
                        <a:ext cx="574675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5"/>
          <p:cNvGraphicFramePr>
            <a:graphicFrameLocks noChangeAspect="1"/>
          </p:cNvGraphicFramePr>
          <p:nvPr/>
        </p:nvGraphicFramePr>
        <p:xfrm>
          <a:off x="1795463" y="2309813"/>
          <a:ext cx="576262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93529" imgH="241195" progId="Equation.DSMT4">
                  <p:embed/>
                </p:oleObj>
              </mc:Choice>
              <mc:Fallback>
                <p:oleObj name="Equation" r:id="rId9" imgW="393529" imgH="241195" progId="Equation.DSMT4">
                  <p:embed/>
                  <p:pic>
                    <p:nvPicPr>
                      <p:cNvPr id="3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463" y="2309813"/>
                        <a:ext cx="576262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6"/>
          <p:cNvGraphicFramePr>
            <a:graphicFrameLocks noChangeAspect="1"/>
          </p:cNvGraphicFramePr>
          <p:nvPr/>
        </p:nvGraphicFramePr>
        <p:xfrm>
          <a:off x="1282700" y="3052763"/>
          <a:ext cx="487363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66353" imgH="177569" progId="Equation.DSMT4">
                  <p:embed/>
                </p:oleObj>
              </mc:Choice>
              <mc:Fallback>
                <p:oleObj name="Equation" r:id="rId11" imgW="266353" imgH="177569" progId="Equation.DSMT4">
                  <p:embed/>
                  <p:pic>
                    <p:nvPicPr>
                      <p:cNvPr id="3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2700" y="3052763"/>
                        <a:ext cx="487363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7"/>
          <p:cNvGraphicFramePr>
            <a:graphicFrameLocks noChangeAspect="1"/>
          </p:cNvGraphicFramePr>
          <p:nvPr/>
        </p:nvGraphicFramePr>
        <p:xfrm>
          <a:off x="1752600" y="2876550"/>
          <a:ext cx="1038225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660400" imgH="457200" progId="Equation.DSMT4">
                  <p:embed/>
                </p:oleObj>
              </mc:Choice>
              <mc:Fallback>
                <p:oleObj name="Equation" r:id="rId13" imgW="660400" imgH="457200" progId="Equation.DSMT4">
                  <p:embed/>
                  <p:pic>
                    <p:nvPicPr>
                      <p:cNvPr id="3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876550"/>
                        <a:ext cx="1038225" cy="722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6400800" y="1187450"/>
            <a:ext cx="201295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angle has to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be in Q2 and Q3</a:t>
            </a:r>
          </a:p>
        </p:txBody>
      </p:sp>
      <p:sp>
        <p:nvSpPr>
          <p:cNvPr id="35" name="TextBox 18"/>
          <p:cNvSpPr txBox="1">
            <a:spLocks noChangeArrowheads="1"/>
          </p:cNvSpPr>
          <p:nvPr/>
        </p:nvSpPr>
        <p:spPr bwMode="auto">
          <a:xfrm>
            <a:off x="5395913" y="1155700"/>
            <a:ext cx="649287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36" name="TextBox 19"/>
          <p:cNvSpPr txBox="1">
            <a:spLocks noChangeArrowheads="1"/>
          </p:cNvSpPr>
          <p:nvPr/>
        </p:nvSpPr>
        <p:spPr bwMode="auto">
          <a:xfrm>
            <a:off x="3817938" y="1169988"/>
            <a:ext cx="6492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37" name="TextBox 20"/>
          <p:cNvSpPr txBox="1">
            <a:spLocks noChangeArrowheads="1"/>
          </p:cNvSpPr>
          <p:nvPr/>
        </p:nvSpPr>
        <p:spPr bwMode="auto">
          <a:xfrm>
            <a:off x="3816350" y="2305050"/>
            <a:ext cx="6207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38" name="TextBox 21"/>
          <p:cNvSpPr txBox="1">
            <a:spLocks noChangeArrowheads="1"/>
          </p:cNvSpPr>
          <p:nvPr/>
        </p:nvSpPr>
        <p:spPr bwMode="auto">
          <a:xfrm>
            <a:off x="5360988" y="2246313"/>
            <a:ext cx="6778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348413" y="2035175"/>
            <a:ext cx="218440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Inverse cosine the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equation to find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where the angle is</a:t>
            </a:r>
          </a:p>
        </p:txBody>
      </p:sp>
      <p:graphicFrame>
        <p:nvGraphicFramePr>
          <p:cNvPr id="40" name="Object 8"/>
          <p:cNvGraphicFramePr>
            <a:graphicFrameLocks noChangeAspect="1"/>
          </p:cNvGraphicFramePr>
          <p:nvPr/>
        </p:nvGraphicFramePr>
        <p:xfrm>
          <a:off x="1836738" y="3500438"/>
          <a:ext cx="947737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457200" imgH="241300" progId="Equation.DSMT4">
                  <p:embed/>
                </p:oleObj>
              </mc:Choice>
              <mc:Fallback>
                <p:oleObj name="Equation" r:id="rId15" imgW="457200" imgH="241300" progId="Equation.DSMT4">
                  <p:embed/>
                  <p:pic>
                    <p:nvPicPr>
                      <p:cNvPr id="4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6738" y="3500438"/>
                        <a:ext cx="947737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9"/>
          <p:cNvGraphicFramePr>
            <a:graphicFrameLocks noChangeAspect="1"/>
          </p:cNvGraphicFramePr>
          <p:nvPr/>
        </p:nvGraphicFramePr>
        <p:xfrm>
          <a:off x="1211263" y="3609975"/>
          <a:ext cx="579437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317362" imgH="228501" progId="Equation.DSMT4">
                  <p:embed/>
                </p:oleObj>
              </mc:Choice>
              <mc:Fallback>
                <p:oleObj name="Equation" r:id="rId17" imgW="317362" imgH="228501" progId="Equation.DSMT4">
                  <p:embed/>
                  <p:pic>
                    <p:nvPicPr>
                      <p:cNvPr id="4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1263" y="3609975"/>
                        <a:ext cx="579437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Arc 41"/>
          <p:cNvSpPr/>
          <p:nvPr/>
        </p:nvSpPr>
        <p:spPr>
          <a:xfrm>
            <a:off x="4237038" y="1338263"/>
            <a:ext cx="1260475" cy="1258887"/>
          </a:xfrm>
          <a:prstGeom prst="arc">
            <a:avLst>
              <a:gd name="adj1" fmla="val 13377066"/>
              <a:gd name="adj2" fmla="val 0"/>
            </a:avLst>
          </a:prstGeom>
          <a:ln>
            <a:solidFill>
              <a:srgbClr val="FF000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43" name="Object 10"/>
          <p:cNvGraphicFramePr>
            <a:graphicFrameLocks noChangeAspect="1"/>
          </p:cNvGraphicFramePr>
          <p:nvPr/>
        </p:nvGraphicFramePr>
        <p:xfrm>
          <a:off x="4956175" y="2000250"/>
          <a:ext cx="69850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469696" imgH="241195" progId="Equation.DSMT4">
                  <p:embed/>
                </p:oleObj>
              </mc:Choice>
              <mc:Fallback>
                <p:oleObj name="Equation" r:id="rId19" imgW="469696" imgH="241195" progId="Equation.DSMT4">
                  <p:embed/>
                  <p:pic>
                    <p:nvPicPr>
                      <p:cNvPr id="43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6175" y="2000250"/>
                        <a:ext cx="698500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5135563" y="3225800"/>
            <a:ext cx="341312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Find the 2</a:t>
            </a:r>
            <a:r>
              <a:rPr lang="en-CA" baseline="30000" dirty="0">
                <a:solidFill>
                  <a:srgbClr val="FF0000"/>
                </a:solidFill>
                <a:latin typeface="+mj-lt"/>
              </a:rPr>
              <a:t>nd</a:t>
            </a:r>
            <a:r>
              <a:rPr lang="en-CA" dirty="0">
                <a:solidFill>
                  <a:srgbClr val="FF0000"/>
                </a:solidFill>
                <a:latin typeface="+mj-lt"/>
              </a:rPr>
              <a:t> angle in Q3 using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reference angle</a:t>
            </a:r>
          </a:p>
        </p:txBody>
      </p:sp>
      <p:sp>
        <p:nvSpPr>
          <p:cNvPr id="47" name="Arc 46"/>
          <p:cNvSpPr/>
          <p:nvPr/>
        </p:nvSpPr>
        <p:spPr>
          <a:xfrm flipH="1">
            <a:off x="4246563" y="1338263"/>
            <a:ext cx="1258887" cy="1260475"/>
          </a:xfrm>
          <a:prstGeom prst="arc">
            <a:avLst>
              <a:gd name="adj1" fmla="val 19158946"/>
              <a:gd name="adj2" fmla="val 0"/>
            </a:avLst>
          </a:prstGeom>
          <a:ln>
            <a:solidFill>
              <a:srgbClr val="00B05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48" name="Object 11"/>
          <p:cNvGraphicFramePr>
            <a:graphicFrameLocks noChangeAspect="1"/>
          </p:cNvGraphicFramePr>
          <p:nvPr/>
        </p:nvGraphicFramePr>
        <p:xfrm>
          <a:off x="3727450" y="1508125"/>
          <a:ext cx="585788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393529" imgH="241195" progId="Equation.DSMT4">
                  <p:embed/>
                </p:oleObj>
              </mc:Choice>
              <mc:Fallback>
                <p:oleObj name="Equation" r:id="rId21" imgW="393529" imgH="241195" progId="Equation.DSMT4">
                  <p:embed/>
                  <p:pic>
                    <p:nvPicPr>
                      <p:cNvPr id="48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7450" y="1508125"/>
                        <a:ext cx="585788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Arc 48"/>
          <p:cNvSpPr/>
          <p:nvPr/>
        </p:nvSpPr>
        <p:spPr>
          <a:xfrm>
            <a:off x="4410075" y="1473200"/>
            <a:ext cx="925513" cy="1017588"/>
          </a:xfrm>
          <a:prstGeom prst="arc">
            <a:avLst>
              <a:gd name="adj1" fmla="val 10725234"/>
              <a:gd name="adj2" fmla="val 0"/>
            </a:avLst>
          </a:prstGeom>
          <a:ln>
            <a:solidFill>
              <a:srgbClr val="0070C0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50" name="Object 12"/>
          <p:cNvGraphicFramePr>
            <a:graphicFrameLocks noChangeAspect="1"/>
          </p:cNvGraphicFramePr>
          <p:nvPr/>
        </p:nvGraphicFramePr>
        <p:xfrm>
          <a:off x="4953000" y="2030413"/>
          <a:ext cx="347663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90500" imgH="228600" progId="Equation.DSMT4">
                  <p:embed/>
                </p:oleObj>
              </mc:Choice>
              <mc:Fallback>
                <p:oleObj name="Equation" r:id="rId23" imgW="190500" imgH="228600" progId="Equation.DSMT4">
                  <p:embed/>
                  <p:pic>
                    <p:nvPicPr>
                      <p:cNvPr id="5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030413"/>
                        <a:ext cx="347663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13"/>
          <p:cNvGraphicFramePr>
            <a:graphicFrameLocks noChangeAspect="1"/>
          </p:cNvGraphicFramePr>
          <p:nvPr/>
        </p:nvGraphicFramePr>
        <p:xfrm>
          <a:off x="965200" y="2208213"/>
          <a:ext cx="1743075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1193800" imgH="457200" progId="Equation.DSMT4">
                  <p:embed/>
                </p:oleObj>
              </mc:Choice>
              <mc:Fallback>
                <p:oleObj name="Equation" r:id="rId25" imgW="1193800" imgH="457200" progId="Equation.DSMT4">
                  <p:embed/>
                  <p:pic>
                    <p:nvPicPr>
                      <p:cNvPr id="5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0" y="2208213"/>
                        <a:ext cx="1743075" cy="668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14"/>
          <p:cNvGraphicFramePr>
            <a:graphicFrameLocks noChangeAspect="1"/>
          </p:cNvGraphicFramePr>
          <p:nvPr/>
        </p:nvGraphicFramePr>
        <p:xfrm>
          <a:off x="1166813" y="4170363"/>
          <a:ext cx="2014537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104900" imgH="279400" progId="Equation.DSMT4">
                  <p:embed/>
                </p:oleObj>
              </mc:Choice>
              <mc:Fallback>
                <p:oleObj name="Equation" r:id="rId27" imgW="1104900" imgH="279400" progId="Equation.DSMT4">
                  <p:embed/>
                  <p:pic>
                    <p:nvPicPr>
                      <p:cNvPr id="5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6813" y="4170363"/>
                        <a:ext cx="2014537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15"/>
          <p:cNvGraphicFramePr>
            <a:graphicFrameLocks noChangeAspect="1"/>
          </p:cNvGraphicFramePr>
          <p:nvPr/>
        </p:nvGraphicFramePr>
        <p:xfrm>
          <a:off x="1544638" y="4638675"/>
          <a:ext cx="1087437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596900" imgH="241300" progId="Equation.DSMT4">
                  <p:embed/>
                </p:oleObj>
              </mc:Choice>
              <mc:Fallback>
                <p:oleObj name="Equation" r:id="rId29" imgW="596900" imgH="241300" progId="Equation.DSMT4">
                  <p:embed/>
                  <p:pic>
                    <p:nvPicPr>
                      <p:cNvPr id="5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4638" y="4638675"/>
                        <a:ext cx="1087437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16"/>
          <p:cNvGraphicFramePr>
            <a:graphicFrameLocks noChangeAspect="1"/>
          </p:cNvGraphicFramePr>
          <p:nvPr/>
        </p:nvGraphicFramePr>
        <p:xfrm>
          <a:off x="5073650" y="1039813"/>
          <a:ext cx="754063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457200" imgH="241300" progId="Equation.DSMT4">
                  <p:embed/>
                </p:oleObj>
              </mc:Choice>
              <mc:Fallback>
                <p:oleObj name="Equation" r:id="rId31" imgW="457200" imgH="241300" progId="Equation.DSMT4">
                  <p:embed/>
                  <p:pic>
                    <p:nvPicPr>
                      <p:cNvPr id="5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3650" y="1039813"/>
                        <a:ext cx="754063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TextBox 54"/>
          <p:cNvSpPr txBox="1"/>
          <p:nvPr/>
        </p:nvSpPr>
        <p:spPr>
          <a:xfrm>
            <a:off x="4210050" y="4032250"/>
            <a:ext cx="4481513" cy="6477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Note: When given a trig equation, there 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are usually 2 answers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409575" y="5445125"/>
            <a:ext cx="9032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Check:</a:t>
            </a:r>
          </a:p>
        </p:txBody>
      </p:sp>
      <p:graphicFrame>
        <p:nvGraphicFramePr>
          <p:cNvPr id="57" name="Object 17"/>
          <p:cNvGraphicFramePr>
            <a:graphicFrameLocks noChangeAspect="1"/>
          </p:cNvGraphicFramePr>
          <p:nvPr/>
        </p:nvGraphicFramePr>
        <p:xfrm>
          <a:off x="3197225" y="5489575"/>
          <a:ext cx="925513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507780" imgH="177723" progId="Equation.DSMT4">
                  <p:embed/>
                </p:oleObj>
              </mc:Choice>
              <mc:Fallback>
                <p:oleObj name="Equation" r:id="rId33" imgW="507780" imgH="177723" progId="Equation.DSMT4">
                  <p:embed/>
                  <p:pic>
                    <p:nvPicPr>
                      <p:cNvPr id="57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7225" y="5489575"/>
                        <a:ext cx="925513" cy="325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18"/>
          <p:cNvGraphicFramePr>
            <a:graphicFrameLocks noChangeAspect="1"/>
          </p:cNvGraphicFramePr>
          <p:nvPr/>
        </p:nvGraphicFramePr>
        <p:xfrm>
          <a:off x="1512888" y="5330825"/>
          <a:ext cx="1735137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838200" imgH="241300" progId="Equation.DSMT4">
                  <p:embed/>
                </p:oleObj>
              </mc:Choice>
              <mc:Fallback>
                <p:oleObj name="Equation" r:id="rId35" imgW="838200" imgH="241300" progId="Equation.DSMT4">
                  <p:embed/>
                  <p:pic>
                    <p:nvPicPr>
                      <p:cNvPr id="58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2888" y="5330825"/>
                        <a:ext cx="1735137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19"/>
          <p:cNvGraphicFramePr>
            <a:graphicFrameLocks noChangeAspect="1"/>
          </p:cNvGraphicFramePr>
          <p:nvPr/>
        </p:nvGraphicFramePr>
        <p:xfrm>
          <a:off x="2905125" y="5862638"/>
          <a:ext cx="671513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368140" imgH="355446" progId="Equation.DSMT4">
                  <p:embed/>
                </p:oleObj>
              </mc:Choice>
              <mc:Fallback>
                <p:oleObj name="Equation" r:id="rId37" imgW="368140" imgH="355446" progId="Equation.DSMT4">
                  <p:embed/>
                  <p:pic>
                    <p:nvPicPr>
                      <p:cNvPr id="59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25" y="5862638"/>
                        <a:ext cx="671513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20"/>
          <p:cNvGraphicFramePr>
            <a:graphicFrameLocks noChangeAspect="1"/>
          </p:cNvGraphicFramePr>
          <p:nvPr/>
        </p:nvGraphicFramePr>
        <p:xfrm>
          <a:off x="6080125" y="5491163"/>
          <a:ext cx="925513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507780" imgH="177723" progId="Equation.DSMT4">
                  <p:embed/>
                </p:oleObj>
              </mc:Choice>
              <mc:Fallback>
                <p:oleObj name="Equation" r:id="rId39" imgW="507780" imgH="177723" progId="Equation.DSMT4">
                  <p:embed/>
                  <p:pic>
                    <p:nvPicPr>
                      <p:cNvPr id="6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0125" y="5491163"/>
                        <a:ext cx="925513" cy="325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21"/>
          <p:cNvGraphicFramePr>
            <a:graphicFrameLocks noChangeAspect="1"/>
          </p:cNvGraphicFramePr>
          <p:nvPr/>
        </p:nvGraphicFramePr>
        <p:xfrm>
          <a:off x="4375150" y="5335588"/>
          <a:ext cx="1762125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850531" imgH="241195" progId="Equation.DSMT4">
                  <p:embed/>
                </p:oleObj>
              </mc:Choice>
              <mc:Fallback>
                <p:oleObj name="Equation" r:id="rId41" imgW="850531" imgH="241195" progId="Equation.DSMT4">
                  <p:embed/>
                  <p:pic>
                    <p:nvPicPr>
                      <p:cNvPr id="61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5150" y="5335588"/>
                        <a:ext cx="1762125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22"/>
          <p:cNvGraphicFramePr>
            <a:graphicFrameLocks noChangeAspect="1"/>
          </p:cNvGraphicFramePr>
          <p:nvPr/>
        </p:nvGraphicFramePr>
        <p:xfrm>
          <a:off x="5718175" y="5891213"/>
          <a:ext cx="671513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368140" imgH="355446" progId="Equation.DSMT4">
                  <p:embed/>
                </p:oleObj>
              </mc:Choice>
              <mc:Fallback>
                <p:oleObj name="Equation" r:id="rId43" imgW="368140" imgH="355446" progId="Equation.DSMT4">
                  <p:embed/>
                  <p:pic>
                    <p:nvPicPr>
                      <p:cNvPr id="6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8175" y="5891213"/>
                        <a:ext cx="671513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Arc 63"/>
          <p:cNvSpPr/>
          <p:nvPr/>
        </p:nvSpPr>
        <p:spPr>
          <a:xfrm flipH="1" flipV="1">
            <a:off x="4237038" y="1358900"/>
            <a:ext cx="1260475" cy="1260475"/>
          </a:xfrm>
          <a:prstGeom prst="arc">
            <a:avLst>
              <a:gd name="adj1" fmla="val 19158946"/>
              <a:gd name="adj2" fmla="val 0"/>
            </a:avLst>
          </a:prstGeom>
          <a:ln>
            <a:solidFill>
              <a:srgbClr val="00B05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65" name="Object 23"/>
          <p:cNvGraphicFramePr>
            <a:graphicFrameLocks noChangeAspect="1"/>
          </p:cNvGraphicFramePr>
          <p:nvPr/>
        </p:nvGraphicFramePr>
        <p:xfrm>
          <a:off x="3689350" y="1968500"/>
          <a:ext cx="585788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393529" imgH="241195" progId="Equation.DSMT4">
                  <p:embed/>
                </p:oleObj>
              </mc:Choice>
              <mc:Fallback>
                <p:oleObj name="Equation" r:id="rId45" imgW="393529" imgH="241195" progId="Equation.DSMT4">
                  <p:embed/>
                  <p:pic>
                    <p:nvPicPr>
                      <p:cNvPr id="65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9350" y="1968500"/>
                        <a:ext cx="585788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" name="Arc 65"/>
          <p:cNvSpPr/>
          <p:nvPr/>
        </p:nvSpPr>
        <p:spPr>
          <a:xfrm>
            <a:off x="4410075" y="1473200"/>
            <a:ext cx="925513" cy="1016000"/>
          </a:xfrm>
          <a:prstGeom prst="arc">
            <a:avLst>
              <a:gd name="adj1" fmla="val 8096120"/>
              <a:gd name="adj2" fmla="val 10791662"/>
            </a:avLst>
          </a:prstGeom>
          <a:ln>
            <a:solidFill>
              <a:srgbClr val="0070C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823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46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9738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34" grpId="0"/>
      <p:bldP spid="35" grpId="0"/>
      <p:bldP spid="35" grpId="1"/>
      <p:bldP spid="36" grpId="0"/>
      <p:bldP spid="36" grpId="1"/>
      <p:bldP spid="37" grpId="0"/>
      <p:bldP spid="37" grpId="1"/>
      <p:bldP spid="38" grpId="0"/>
      <p:bldP spid="38" grpId="1"/>
      <p:bldP spid="39" grpId="0"/>
      <p:bldP spid="42" grpId="0" animBg="1"/>
      <p:bldP spid="44" grpId="0"/>
      <p:bldP spid="47" grpId="0" animBg="1"/>
      <p:bldP spid="49" grpId="0" animBg="1"/>
      <p:bldP spid="55" grpId="0"/>
      <p:bldP spid="56" grpId="0"/>
      <p:bldP spid="64" grpId="0" animBg="1"/>
      <p:bldP spid="6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2C490-EA64-4F52-A590-BA6E6F58CB3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1520" y="116632"/>
            <a:ext cx="8568952" cy="864096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Q: Which of the following will have only one solution?  Which one will have none?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59266AB-2B1C-4BC3-8C2E-E56C1A819E9E}"/>
                  </a:ext>
                </a:extLst>
              </p:cNvPr>
              <p:cNvSpPr txBox="1"/>
              <p:nvPr/>
            </p:nvSpPr>
            <p:spPr>
              <a:xfrm>
                <a:off x="251520" y="1268760"/>
                <a:ext cx="3143105" cy="5232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3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CA" sz="3400" b="0" i="1" smtClean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n-CA" sz="3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CA" sz="3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∅=0.856</m:t>
                      </m:r>
                    </m:oMath>
                  </m:oMathPara>
                </a14:m>
                <a:endParaRPr lang="en-CA" sz="3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59266AB-2B1C-4BC3-8C2E-E56C1A819E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268760"/>
                <a:ext cx="3143105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7F5ACEE-67AC-4C12-86A9-0EE072736C27}"/>
                  </a:ext>
                </a:extLst>
              </p:cNvPr>
              <p:cNvSpPr txBox="1"/>
              <p:nvPr/>
            </p:nvSpPr>
            <p:spPr>
              <a:xfrm>
                <a:off x="251520" y="2060848"/>
                <a:ext cx="2318070" cy="5232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3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CA" sz="3400" b="0" i="1" smtClean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n-CA" sz="3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CA" sz="3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∅=1</m:t>
                      </m:r>
                    </m:oMath>
                  </m:oMathPara>
                </a14:m>
                <a:endParaRPr lang="en-CA" sz="3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7F5ACEE-67AC-4C12-86A9-0EE072736C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060848"/>
                <a:ext cx="2318070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5FCA0E7-F8A8-4FEB-BB08-90C7A054E03A}"/>
                  </a:ext>
                </a:extLst>
              </p:cNvPr>
              <p:cNvSpPr txBox="1"/>
              <p:nvPr/>
            </p:nvSpPr>
            <p:spPr>
              <a:xfrm>
                <a:off x="251520" y="2852936"/>
                <a:ext cx="2331985" cy="5232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3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CA" sz="3400" b="0" i="1" smtClean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n-CA" sz="3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CA" sz="3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∅=1</m:t>
                      </m:r>
                    </m:oMath>
                  </m:oMathPara>
                </a14:m>
                <a:endParaRPr lang="en-CA" sz="3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5FCA0E7-F8A8-4FEB-BB08-90C7A054E0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852936"/>
                <a:ext cx="2331985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837B9B8-222E-4DD3-B660-42EF20CE8B3F}"/>
                  </a:ext>
                </a:extLst>
              </p:cNvPr>
              <p:cNvSpPr txBox="1"/>
              <p:nvPr/>
            </p:nvSpPr>
            <p:spPr>
              <a:xfrm>
                <a:off x="251520" y="3645024"/>
                <a:ext cx="3200813" cy="5232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34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CA" sz="3400" b="0" i="1" smtClean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n-CA" sz="3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CA" sz="3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∅=2.345</m:t>
                      </m:r>
                    </m:oMath>
                  </m:oMathPara>
                </a14:m>
                <a:endParaRPr lang="en-CA" sz="3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837B9B8-222E-4DD3-B660-42EF20CE8B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645024"/>
                <a:ext cx="3200813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B9B73DD-9774-4E49-9915-1A46C1175EE2}"/>
                  </a:ext>
                </a:extLst>
              </p:cNvPr>
              <p:cNvSpPr txBox="1"/>
              <p:nvPr/>
            </p:nvSpPr>
            <p:spPr>
              <a:xfrm>
                <a:off x="251520" y="4437112"/>
                <a:ext cx="3515514" cy="5232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3400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CA" sz="3400" b="0" i="1" smtClean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n-CA" sz="3400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CA" sz="3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∅=−9.856</m:t>
                      </m:r>
                    </m:oMath>
                  </m:oMathPara>
                </a14:m>
                <a:endParaRPr lang="en-CA" sz="3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B9B73DD-9774-4E49-9915-1A46C1175E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437112"/>
                <a:ext cx="3515514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095F80A-7D00-4686-B1FF-624160457EBE}"/>
                  </a:ext>
                </a:extLst>
              </p:cNvPr>
              <p:cNvSpPr txBox="1"/>
              <p:nvPr/>
            </p:nvSpPr>
            <p:spPr>
              <a:xfrm>
                <a:off x="251520" y="5229200"/>
                <a:ext cx="2401427" cy="5232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3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CA" sz="3400" b="0" i="1" smtClean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n-CA" sz="3400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CA" sz="3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∅=0</m:t>
                      </m:r>
                    </m:oMath>
                  </m:oMathPara>
                </a14:m>
                <a:endParaRPr lang="en-CA" sz="3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095F80A-7D00-4686-B1FF-624160457E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229200"/>
                <a:ext cx="2401427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3839A8D-DE95-4577-B4AD-8C93566D253F}"/>
                  </a:ext>
                </a:extLst>
              </p:cNvPr>
              <p:cNvSpPr txBox="1"/>
              <p:nvPr/>
            </p:nvSpPr>
            <p:spPr>
              <a:xfrm>
                <a:off x="251520" y="6021288"/>
                <a:ext cx="3487750" cy="5232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3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CA" sz="3400" b="0" i="1" smtClean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n-CA" sz="3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CA" sz="3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∅=−1.000</m:t>
                      </m:r>
                    </m:oMath>
                  </m:oMathPara>
                </a14:m>
                <a:endParaRPr lang="en-CA" sz="3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3839A8D-DE95-4577-B4AD-8C93566D2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6021288"/>
                <a:ext cx="3487750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7802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98F85-718A-4D24-8FAA-7F5AEFB90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274638"/>
            <a:ext cx="7547317" cy="634082"/>
          </a:xfrm>
        </p:spPr>
        <p:txBody>
          <a:bodyPr/>
          <a:lstStyle/>
          <a:p>
            <a:r>
              <a:rPr lang="en-CA" dirty="0"/>
              <a:t>Solving Trig Equations with Algebra: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AA843-35E9-4242-9580-E25014D1DDA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424936" cy="2160240"/>
          </a:xfrm>
        </p:spPr>
        <p:txBody>
          <a:bodyPr/>
          <a:lstStyle/>
          <a:p>
            <a:r>
              <a:rPr lang="en-CA" dirty="0"/>
              <a:t>When solving a trig equation, isolate the trig function first using algebra</a:t>
            </a:r>
          </a:p>
          <a:p>
            <a:r>
              <a:rPr lang="en-CA" dirty="0"/>
              <a:t>Then determine which quadrants the angle should be in using CAST</a:t>
            </a:r>
          </a:p>
          <a:p>
            <a:r>
              <a:rPr lang="en-CA" dirty="0"/>
              <a:t>Find the reference angle then solve for the angles</a:t>
            </a:r>
          </a:p>
          <a:p>
            <a:endParaRPr lang="en-CA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EDC495C-DD0C-4537-B0CC-3DE073238E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1820586"/>
              </p:ext>
            </p:extLst>
          </p:nvPr>
        </p:nvGraphicFramePr>
        <p:xfrm>
          <a:off x="683568" y="3195464"/>
          <a:ext cx="2364316" cy="447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39600" imgH="177480" progId="Equation.DSMT4">
                  <p:embed/>
                </p:oleObj>
              </mc:Choice>
              <mc:Fallback>
                <p:oleObj name="Equation" r:id="rId3" imgW="939600" imgH="177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EEDC495C-DD0C-4537-B0CC-3DE073238E0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3568" y="3195464"/>
                        <a:ext cx="2364316" cy="4473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EB1D38D-D5DC-44B2-99D7-4FB7062B43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6526805"/>
              </p:ext>
            </p:extLst>
          </p:nvPr>
        </p:nvGraphicFramePr>
        <p:xfrm>
          <a:off x="1259632" y="3699396"/>
          <a:ext cx="16287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647640" imgH="177480" progId="Equation.DSMT4">
                  <p:embed/>
                </p:oleObj>
              </mc:Choice>
              <mc:Fallback>
                <p:oleObj name="Equation" r:id="rId5" imgW="647640" imgH="1774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4EB1D38D-D5DC-44B2-99D7-4FB7062B43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59632" y="3699396"/>
                        <a:ext cx="1628775" cy="447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B0851DF-6401-477E-AB0D-E89632223D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4513970"/>
              </p:ext>
            </p:extLst>
          </p:nvPr>
        </p:nvGraphicFramePr>
        <p:xfrm>
          <a:off x="1475656" y="4077072"/>
          <a:ext cx="14684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583920" imgH="393480" progId="Equation.DSMT4">
                  <p:embed/>
                </p:oleObj>
              </mc:Choice>
              <mc:Fallback>
                <p:oleObj name="Equation" r:id="rId7" imgW="583920" imgH="393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3B0851DF-6401-477E-AB0D-E89632223D6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75656" y="4077072"/>
                        <a:ext cx="1468438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6DA5D2F7-A133-426D-9671-DA3B56FD4E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0745301"/>
              </p:ext>
            </p:extLst>
          </p:nvPr>
        </p:nvGraphicFramePr>
        <p:xfrm>
          <a:off x="2051720" y="4869160"/>
          <a:ext cx="1440160" cy="8125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98400" imgH="393480" progId="Equation.DSMT4">
                  <p:embed/>
                </p:oleObj>
              </mc:Choice>
              <mc:Fallback>
                <p:oleObj name="Equation" r:id="rId9" imgW="698400" imgH="3934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6DA5D2F7-A133-426D-9671-DA3B56FD4E9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051720" y="4869160"/>
                        <a:ext cx="1440160" cy="8125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57EB019F-0A37-4345-AD4F-8E870ACEA2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6723653"/>
              </p:ext>
            </p:extLst>
          </p:nvPr>
        </p:nvGraphicFramePr>
        <p:xfrm>
          <a:off x="2051720" y="5589240"/>
          <a:ext cx="159702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774360" imgH="177480" progId="Equation.DSMT4">
                  <p:embed/>
                </p:oleObj>
              </mc:Choice>
              <mc:Fallback>
                <p:oleObj name="Equation" r:id="rId11" imgW="774360" imgH="177480" progId="Equation.DSMT4">
                  <p:embed/>
                  <p:pic>
                    <p:nvPicPr>
                      <p:cNvPr id="31" name="Object 30">
                        <a:extLst>
                          <a:ext uri="{FF2B5EF4-FFF2-40B4-BE49-F238E27FC236}">
                            <a16:creationId xmlns:a16="http://schemas.microsoft.com/office/drawing/2014/main" id="{57EB019F-0A37-4345-AD4F-8E870ACEA2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051720" y="5589240"/>
                        <a:ext cx="1597025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>
            <a:extLst>
              <a:ext uri="{FF2B5EF4-FFF2-40B4-BE49-F238E27FC236}">
                <a16:creationId xmlns:a16="http://schemas.microsoft.com/office/drawing/2014/main" id="{C4B8B27A-5FBC-441A-A7BF-7EFA6CDC51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2738170"/>
              </p:ext>
            </p:extLst>
          </p:nvPr>
        </p:nvGraphicFramePr>
        <p:xfrm>
          <a:off x="1979712" y="6093296"/>
          <a:ext cx="183197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888840" imgH="228600" progId="Equation.DSMT4">
                  <p:embed/>
                </p:oleObj>
              </mc:Choice>
              <mc:Fallback>
                <p:oleObj name="Equation" r:id="rId13" imgW="888840" imgH="228600" progId="Equation.DSMT4">
                  <p:embed/>
                  <p:pic>
                    <p:nvPicPr>
                      <p:cNvPr id="32" name="Object 31">
                        <a:extLst>
                          <a:ext uri="{FF2B5EF4-FFF2-40B4-BE49-F238E27FC236}">
                            <a16:creationId xmlns:a16="http://schemas.microsoft.com/office/drawing/2014/main" id="{C4B8B27A-5FBC-441A-A7BF-7EFA6CDC510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979712" y="6093296"/>
                        <a:ext cx="1831975" cy="474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F25BBDB8-FFF6-473E-B583-9AE745D0D6AD}"/>
              </a:ext>
            </a:extLst>
          </p:cNvPr>
          <p:cNvSpPr txBox="1"/>
          <p:nvPr/>
        </p:nvSpPr>
        <p:spPr>
          <a:xfrm>
            <a:off x="3707904" y="3212976"/>
            <a:ext cx="38164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ratio is positive, so the angle would be in quadrant 1 and 2</a:t>
            </a:r>
          </a:p>
        </p:txBody>
      </p:sp>
      <p:grpSp>
        <p:nvGrpSpPr>
          <p:cNvPr id="34" name="Group 15">
            <a:extLst>
              <a:ext uri="{FF2B5EF4-FFF2-40B4-BE49-F238E27FC236}">
                <a16:creationId xmlns:a16="http://schemas.microsoft.com/office/drawing/2014/main" id="{B74D96AA-30CE-43C5-A8E1-20FFF098787B}"/>
              </a:ext>
            </a:extLst>
          </p:cNvPr>
          <p:cNvGrpSpPr>
            <a:grpSpLocks/>
          </p:cNvGrpSpPr>
          <p:nvPr/>
        </p:nvGrpSpPr>
        <p:grpSpPr bwMode="auto">
          <a:xfrm>
            <a:off x="4569519" y="3825850"/>
            <a:ext cx="2643188" cy="2401888"/>
            <a:chOff x="470557" y="3063834"/>
            <a:chExt cx="1620000" cy="1620000"/>
          </a:xfrm>
        </p:grpSpPr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5A7A6913-6CF6-42FF-A203-B179A0368EAC}"/>
                </a:ext>
              </a:extLst>
            </p:cNvPr>
            <p:cNvCxnSpPr/>
            <p:nvPr/>
          </p:nvCxnSpPr>
          <p:spPr>
            <a:xfrm rot="5400000">
              <a:off x="461314" y="3873834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14E719A5-45E7-4252-BC3A-B242542246FC}"/>
                </a:ext>
              </a:extLst>
            </p:cNvPr>
            <p:cNvCxnSpPr/>
            <p:nvPr/>
          </p:nvCxnSpPr>
          <p:spPr>
            <a:xfrm>
              <a:off x="470557" y="3812268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45">
            <a:extLst>
              <a:ext uri="{FF2B5EF4-FFF2-40B4-BE49-F238E27FC236}">
                <a16:creationId xmlns:a16="http://schemas.microsoft.com/office/drawing/2014/main" id="{0F9BE616-9E64-4FB9-9309-6922C292A798}"/>
              </a:ext>
            </a:extLst>
          </p:cNvPr>
          <p:cNvGrpSpPr>
            <a:grpSpLocks/>
          </p:cNvGrpSpPr>
          <p:nvPr/>
        </p:nvGrpSpPr>
        <p:grpSpPr bwMode="auto">
          <a:xfrm>
            <a:off x="6426894" y="5321275"/>
            <a:ext cx="393700" cy="355600"/>
            <a:chOff x="2384960" y="4641273"/>
            <a:chExt cx="370115" cy="310737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735E2677-A5D4-40EF-AE97-599B628E5B40}"/>
                </a:ext>
              </a:extLst>
            </p:cNvPr>
            <p:cNvCxnSpPr/>
            <p:nvPr/>
          </p:nvCxnSpPr>
          <p:spPr>
            <a:xfrm>
              <a:off x="2386453" y="4642661"/>
              <a:ext cx="368622" cy="309349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F6B686A-5977-4255-8BA9-FF66F7236578}"/>
                </a:ext>
              </a:extLst>
            </p:cNvPr>
            <p:cNvCxnSpPr/>
            <p:nvPr/>
          </p:nvCxnSpPr>
          <p:spPr>
            <a:xfrm flipH="1">
              <a:off x="2384960" y="4641273"/>
              <a:ext cx="368623" cy="309350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48">
            <a:extLst>
              <a:ext uri="{FF2B5EF4-FFF2-40B4-BE49-F238E27FC236}">
                <a16:creationId xmlns:a16="http://schemas.microsoft.com/office/drawing/2014/main" id="{96A6A05D-9036-437A-826D-81EFD83F5BF5}"/>
              </a:ext>
            </a:extLst>
          </p:cNvPr>
          <p:cNvGrpSpPr>
            <a:grpSpLocks/>
          </p:cNvGrpSpPr>
          <p:nvPr/>
        </p:nvGrpSpPr>
        <p:grpSpPr bwMode="auto">
          <a:xfrm>
            <a:off x="4860032" y="5302225"/>
            <a:ext cx="393700" cy="357188"/>
            <a:chOff x="2384960" y="4641273"/>
            <a:chExt cx="370115" cy="310737"/>
          </a:xfrm>
        </p:grpSpPr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42034018-F1C4-4E73-A84F-1952CF4F23DF}"/>
                </a:ext>
              </a:extLst>
            </p:cNvPr>
            <p:cNvCxnSpPr/>
            <p:nvPr/>
          </p:nvCxnSpPr>
          <p:spPr>
            <a:xfrm>
              <a:off x="2386452" y="4642654"/>
              <a:ext cx="368623" cy="309356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B51BC4F9-C091-4EFC-B5FA-B01DD9F298CA}"/>
                </a:ext>
              </a:extLst>
            </p:cNvPr>
            <p:cNvCxnSpPr/>
            <p:nvPr/>
          </p:nvCxnSpPr>
          <p:spPr>
            <a:xfrm flipH="1">
              <a:off x="2384960" y="4641273"/>
              <a:ext cx="368622" cy="309356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31CCA0A-9B72-48E2-B84A-C09D7FEBB39D}"/>
              </a:ext>
            </a:extLst>
          </p:cNvPr>
          <p:cNvCxnSpPr/>
          <p:nvPr/>
        </p:nvCxnSpPr>
        <p:spPr>
          <a:xfrm flipV="1">
            <a:off x="5895082" y="4108425"/>
            <a:ext cx="831850" cy="803275"/>
          </a:xfrm>
          <a:prstGeom prst="straightConnector1">
            <a:avLst/>
          </a:prstGeom>
          <a:ln w="349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0B1C1533-63DB-4EC4-9BC5-997C2ACBA0BC}"/>
              </a:ext>
            </a:extLst>
          </p:cNvPr>
          <p:cNvCxnSpPr/>
          <p:nvPr/>
        </p:nvCxnSpPr>
        <p:spPr>
          <a:xfrm flipH="1" flipV="1">
            <a:off x="5037832" y="4097313"/>
            <a:ext cx="831850" cy="803275"/>
          </a:xfrm>
          <a:prstGeom prst="straightConnector1">
            <a:avLst/>
          </a:prstGeom>
          <a:ln w="349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18">
            <a:extLst>
              <a:ext uri="{FF2B5EF4-FFF2-40B4-BE49-F238E27FC236}">
                <a16:creationId xmlns:a16="http://schemas.microsoft.com/office/drawing/2014/main" id="{A0D9DA55-F2BB-43BB-A1DC-41F2A6E94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3082" y="4108425"/>
            <a:ext cx="649287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46" name="TextBox 19">
            <a:extLst>
              <a:ext uri="{FF2B5EF4-FFF2-40B4-BE49-F238E27FC236}">
                <a16:creationId xmlns:a16="http://schemas.microsoft.com/office/drawing/2014/main" id="{7CE2AA37-D117-453A-9DF2-153477F27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5107" y="4122713"/>
            <a:ext cx="6492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47" name="TextBox 20">
            <a:extLst>
              <a:ext uri="{FF2B5EF4-FFF2-40B4-BE49-F238E27FC236}">
                <a16:creationId xmlns:a16="http://schemas.microsoft.com/office/drawing/2014/main" id="{9118D35F-373D-4ABB-B57E-695A8A007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032" y="5229200"/>
            <a:ext cx="620712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48" name="TextBox 21">
            <a:extLst>
              <a:ext uri="{FF2B5EF4-FFF2-40B4-BE49-F238E27FC236}">
                <a16:creationId xmlns:a16="http://schemas.microsoft.com/office/drawing/2014/main" id="{2E8B2257-A5A6-4E40-94FC-C689D92CC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2607" y="5243488"/>
            <a:ext cx="6778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49" name="Arc 48">
            <a:extLst>
              <a:ext uri="{FF2B5EF4-FFF2-40B4-BE49-F238E27FC236}">
                <a16:creationId xmlns:a16="http://schemas.microsoft.com/office/drawing/2014/main" id="{D87E3F9E-52DA-4D4C-B1A3-C32FF2C4C657}"/>
              </a:ext>
            </a:extLst>
          </p:cNvPr>
          <p:cNvSpPr/>
          <p:nvPr/>
        </p:nvSpPr>
        <p:spPr>
          <a:xfrm>
            <a:off x="5252144" y="4290988"/>
            <a:ext cx="1258888" cy="1258887"/>
          </a:xfrm>
          <a:prstGeom prst="arc">
            <a:avLst>
              <a:gd name="adj1" fmla="val 19158946"/>
              <a:gd name="adj2" fmla="val 0"/>
            </a:avLst>
          </a:prstGeom>
          <a:ln>
            <a:solidFill>
              <a:srgbClr val="FF000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50" name="Object 10">
            <a:extLst>
              <a:ext uri="{FF2B5EF4-FFF2-40B4-BE49-F238E27FC236}">
                <a16:creationId xmlns:a16="http://schemas.microsoft.com/office/drawing/2014/main" id="{7FF7ACD3-63B7-46C0-AA94-7EBF49A942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1877597"/>
              </p:ext>
            </p:extLst>
          </p:nvPr>
        </p:nvGraphicFramePr>
        <p:xfrm>
          <a:off x="6495504" y="4495800"/>
          <a:ext cx="81280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545760" imgH="241200" progId="Equation.DSMT4">
                  <p:embed/>
                </p:oleObj>
              </mc:Choice>
              <mc:Fallback>
                <p:oleObj name="Equation" r:id="rId15" imgW="545760" imgH="241200" progId="Equation.DSMT4">
                  <p:embed/>
                  <p:pic>
                    <p:nvPicPr>
                      <p:cNvPr id="50" name="Object 10">
                        <a:extLst>
                          <a:ext uri="{FF2B5EF4-FFF2-40B4-BE49-F238E27FC236}">
                            <a16:creationId xmlns:a16="http://schemas.microsoft.com/office/drawing/2014/main" id="{7FF7ACD3-63B7-46C0-AA94-7EBF49A9427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5504" y="4495800"/>
                        <a:ext cx="812800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Arc 50">
            <a:extLst>
              <a:ext uri="{FF2B5EF4-FFF2-40B4-BE49-F238E27FC236}">
                <a16:creationId xmlns:a16="http://schemas.microsoft.com/office/drawing/2014/main" id="{61D1C16C-1F1D-4149-A71C-E1817733F82E}"/>
              </a:ext>
            </a:extLst>
          </p:cNvPr>
          <p:cNvSpPr/>
          <p:nvPr/>
        </p:nvSpPr>
        <p:spPr>
          <a:xfrm flipH="1">
            <a:off x="5253732" y="4290988"/>
            <a:ext cx="1258887" cy="1260475"/>
          </a:xfrm>
          <a:prstGeom prst="arc">
            <a:avLst>
              <a:gd name="adj1" fmla="val 19158946"/>
              <a:gd name="adj2" fmla="val 0"/>
            </a:avLst>
          </a:prstGeom>
          <a:ln>
            <a:solidFill>
              <a:srgbClr val="FF000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52" name="Object 11">
            <a:extLst>
              <a:ext uri="{FF2B5EF4-FFF2-40B4-BE49-F238E27FC236}">
                <a16:creationId xmlns:a16="http://schemas.microsoft.com/office/drawing/2014/main" id="{59D33B28-F1AD-48F5-A336-339C595677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2548414"/>
              </p:ext>
            </p:extLst>
          </p:nvPr>
        </p:nvGraphicFramePr>
        <p:xfrm>
          <a:off x="4480867" y="4505325"/>
          <a:ext cx="81121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545760" imgH="241200" progId="Equation.DSMT4">
                  <p:embed/>
                </p:oleObj>
              </mc:Choice>
              <mc:Fallback>
                <p:oleObj name="Equation" r:id="rId17" imgW="545760" imgH="241200" progId="Equation.DSMT4">
                  <p:embed/>
                  <p:pic>
                    <p:nvPicPr>
                      <p:cNvPr id="52" name="Object 11">
                        <a:extLst>
                          <a:ext uri="{FF2B5EF4-FFF2-40B4-BE49-F238E27FC236}">
                            <a16:creationId xmlns:a16="http://schemas.microsoft.com/office/drawing/2014/main" id="{59D33B28-F1AD-48F5-A336-339C595677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0867" y="4505325"/>
                        <a:ext cx="811213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Arc 52">
            <a:extLst>
              <a:ext uri="{FF2B5EF4-FFF2-40B4-BE49-F238E27FC236}">
                <a16:creationId xmlns:a16="http://schemas.microsoft.com/office/drawing/2014/main" id="{E0969B4C-66FB-4AB7-95EB-A3C310B06137}"/>
              </a:ext>
            </a:extLst>
          </p:cNvPr>
          <p:cNvSpPr/>
          <p:nvPr/>
        </p:nvSpPr>
        <p:spPr>
          <a:xfrm>
            <a:off x="5417244" y="4425925"/>
            <a:ext cx="925513" cy="1017588"/>
          </a:xfrm>
          <a:prstGeom prst="arc">
            <a:avLst>
              <a:gd name="adj1" fmla="val 13494137"/>
              <a:gd name="adj2" fmla="val 0"/>
            </a:avLst>
          </a:prstGeom>
          <a:ln>
            <a:solidFill>
              <a:srgbClr val="0070C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54" name="Object 12">
            <a:extLst>
              <a:ext uri="{FF2B5EF4-FFF2-40B4-BE49-F238E27FC236}">
                <a16:creationId xmlns:a16="http://schemas.microsoft.com/office/drawing/2014/main" id="{480D303C-70FC-4BF6-8283-2B5170C6D5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4608543"/>
              </p:ext>
            </p:extLst>
          </p:nvPr>
        </p:nvGraphicFramePr>
        <p:xfrm>
          <a:off x="5508104" y="3861048"/>
          <a:ext cx="347663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90500" imgH="228600" progId="Equation.DSMT4">
                  <p:embed/>
                </p:oleObj>
              </mc:Choice>
              <mc:Fallback>
                <p:oleObj name="Equation" r:id="rId19" imgW="190500" imgH="228600" progId="Equation.DSMT4">
                  <p:embed/>
                  <p:pic>
                    <p:nvPicPr>
                      <p:cNvPr id="54" name="Object 12">
                        <a:extLst>
                          <a:ext uri="{FF2B5EF4-FFF2-40B4-BE49-F238E27FC236}">
                            <a16:creationId xmlns:a16="http://schemas.microsoft.com/office/drawing/2014/main" id="{480D303C-70FC-4BF6-8283-2B5170C6D5C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3861048"/>
                        <a:ext cx="347663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16">
            <a:extLst>
              <a:ext uri="{FF2B5EF4-FFF2-40B4-BE49-F238E27FC236}">
                <a16:creationId xmlns:a16="http://schemas.microsoft.com/office/drawing/2014/main" id="{5ED20FFD-E454-437D-944D-053530804F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2098544"/>
              </p:ext>
            </p:extLst>
          </p:nvPr>
        </p:nvGraphicFramePr>
        <p:xfrm>
          <a:off x="5292080" y="4057650"/>
          <a:ext cx="1027113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622080" imgH="241200" progId="Equation.DSMT4">
                  <p:embed/>
                </p:oleObj>
              </mc:Choice>
              <mc:Fallback>
                <p:oleObj name="Equation" r:id="rId21" imgW="622080" imgH="241200" progId="Equation.DSMT4">
                  <p:embed/>
                  <p:pic>
                    <p:nvPicPr>
                      <p:cNvPr id="55" name="Object 16">
                        <a:extLst>
                          <a:ext uri="{FF2B5EF4-FFF2-40B4-BE49-F238E27FC236}">
                            <a16:creationId xmlns:a16="http://schemas.microsoft.com/office/drawing/2014/main" id="{5ED20FFD-E454-437D-944D-053530804F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4057650"/>
                        <a:ext cx="1027113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8832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45" grpId="0"/>
      <p:bldP spid="45" grpId="1"/>
      <p:bldP spid="46" grpId="0"/>
      <p:bldP spid="46" grpId="1"/>
      <p:bldP spid="47" grpId="0"/>
      <p:bldP spid="47" grpId="1"/>
      <p:bldP spid="48" grpId="0"/>
      <p:bldP spid="48" grpId="1"/>
      <p:bldP spid="49" grpId="0" animBg="1"/>
      <p:bldP spid="51" grpId="0" animBg="1"/>
      <p:bldP spid="5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2F84E6D-2AA8-4BFD-A340-67FE37265501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107504" y="188640"/>
                <a:ext cx="8856984" cy="57606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CA" dirty="0"/>
                  <a:t>Ex: Given that </a:t>
                </a:r>
                <a14:m>
                  <m:oMath xmlns:m="http://schemas.openxmlformats.org/officeDocument/2006/math">
                    <m:r>
                      <a:rPr lang="en-CA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C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n-CA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C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lang="en-CA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C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360</m:t>
                    </m:r>
                    <m:r>
                      <a:rPr lang="en-CA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CA" dirty="0"/>
                  <a:t>  solve for </a:t>
                </a:r>
                <a14:m>
                  <m:oMath xmlns:m="http://schemas.openxmlformats.org/officeDocument/2006/math">
                    <m:r>
                      <a:rPr lang="en-C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en-CA" dirty="0"/>
                  <a:t> to 3 decimal places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2F84E6D-2AA8-4BFD-A340-67FE372655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107504" y="188640"/>
                <a:ext cx="8856984" cy="576064"/>
              </a:xfrm>
              <a:blipFill>
                <a:blip r:embed="rId3"/>
                <a:stretch>
                  <a:fillRect l="-1101" t="-8511" b="-4255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AA70509-D6C2-4A0A-9B8E-4906AECFCD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8073994"/>
              </p:ext>
            </p:extLst>
          </p:nvPr>
        </p:nvGraphicFramePr>
        <p:xfrm>
          <a:off x="323528" y="882353"/>
          <a:ext cx="2607235" cy="458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55600" imgH="203040" progId="Equation.DSMT4">
                  <p:embed/>
                </p:oleObj>
              </mc:Choice>
              <mc:Fallback>
                <p:oleObj name="Equation" r:id="rId4" imgW="1155600" imgH="2030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7AA70509-D6C2-4A0A-9B8E-4906AECFCD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3528" y="882353"/>
                        <a:ext cx="2607235" cy="4584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D61B7D4-FEA3-48A3-83DD-7501ADC491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8337950"/>
              </p:ext>
            </p:extLst>
          </p:nvPr>
        </p:nvGraphicFramePr>
        <p:xfrm>
          <a:off x="4716016" y="836712"/>
          <a:ext cx="272097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06360" imgH="228600" progId="Equation.DSMT4">
                  <p:embed/>
                </p:oleObj>
              </mc:Choice>
              <mc:Fallback>
                <p:oleObj name="Equation" r:id="rId6" imgW="1206360" imgH="2286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AD61B7D4-FEA3-48A3-83DD-7501ADC491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716016" y="836712"/>
                        <a:ext cx="2720975" cy="515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CBC30CE-C657-4137-A76F-BF1A00ECBE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1545847"/>
              </p:ext>
            </p:extLst>
          </p:nvPr>
        </p:nvGraphicFramePr>
        <p:xfrm>
          <a:off x="263674" y="3429000"/>
          <a:ext cx="2724150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06360" imgH="203040" progId="Equation.DSMT4">
                  <p:embed/>
                </p:oleObj>
              </mc:Choice>
              <mc:Fallback>
                <p:oleObj name="Equation" r:id="rId8" imgW="1206360" imgH="2030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CBC30CE-C657-4137-A76F-BF1A00ECBE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63674" y="3429000"/>
                        <a:ext cx="2724150" cy="458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7C2A384-D17E-4803-95C0-01338E85DF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5988856"/>
              </p:ext>
            </p:extLst>
          </p:nvPr>
        </p:nvGraphicFramePr>
        <p:xfrm>
          <a:off x="4614863" y="3356992"/>
          <a:ext cx="2636837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168200" imgH="228600" progId="Equation.DSMT4">
                  <p:embed/>
                </p:oleObj>
              </mc:Choice>
              <mc:Fallback>
                <p:oleObj name="Equation" r:id="rId10" imgW="1168200" imgH="2286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27C2A384-D17E-4803-95C0-01338E85DF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614863" y="3356992"/>
                        <a:ext cx="2636837" cy="515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2639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11C14-40CC-4419-8B2F-8EBFDBA1F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274638"/>
            <a:ext cx="7457256" cy="562074"/>
          </a:xfrm>
        </p:spPr>
        <p:txBody>
          <a:bodyPr/>
          <a:lstStyle/>
          <a:p>
            <a:r>
              <a:rPr lang="en-CA" dirty="0"/>
              <a:t>Sin/Cos/Tan of 0</a:t>
            </a: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ᴼ</a:t>
            </a:r>
            <a:r>
              <a:rPr lang="en-CA" dirty="0"/>
              <a:t>, 90</a:t>
            </a: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ᴼ</a:t>
            </a:r>
            <a:r>
              <a:rPr lang="en-CA" dirty="0"/>
              <a:t>, 180</a:t>
            </a: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ᴼ</a:t>
            </a:r>
            <a:r>
              <a:rPr lang="en-CA" dirty="0"/>
              <a:t>, 270</a:t>
            </a: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ᴼ</a:t>
            </a:r>
            <a:r>
              <a:rPr lang="en-CA" dirty="0"/>
              <a:t>, 360</a:t>
            </a: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ᴼ</a:t>
            </a:r>
            <a:endParaRPr lang="en-CA" dirty="0"/>
          </a:p>
        </p:txBody>
      </p:sp>
      <p:graphicFrame>
        <p:nvGraphicFramePr>
          <p:cNvPr id="17" name="Object 13">
            <a:extLst>
              <a:ext uri="{FF2B5EF4-FFF2-40B4-BE49-F238E27FC236}">
                <a16:creationId xmlns:a16="http://schemas.microsoft.com/office/drawing/2014/main" id="{F5B9CB82-384F-4ABB-B3BD-5BBA770A14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913058"/>
              </p:ext>
            </p:extLst>
          </p:nvPr>
        </p:nvGraphicFramePr>
        <p:xfrm>
          <a:off x="2698903" y="2156357"/>
          <a:ext cx="3230562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650960" imgH="253800" progId="Equation.DSMT4">
                  <p:embed/>
                </p:oleObj>
              </mc:Choice>
              <mc:Fallback>
                <p:oleObj name="Equation" r:id="rId3" imgW="1650960" imgH="253800" progId="Equation.DSMT4">
                  <p:embed/>
                  <p:pic>
                    <p:nvPicPr>
                      <p:cNvPr id="17" name="Object 13">
                        <a:extLst>
                          <a:ext uri="{FF2B5EF4-FFF2-40B4-BE49-F238E27FC236}">
                            <a16:creationId xmlns:a16="http://schemas.microsoft.com/office/drawing/2014/main" id="{F5B9CB82-384F-4ABB-B3BD-5BBA770A14C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8903" y="2156357"/>
                        <a:ext cx="3230562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>
            <a:extLst>
              <a:ext uri="{FF2B5EF4-FFF2-40B4-BE49-F238E27FC236}">
                <a16:creationId xmlns:a16="http://schemas.microsoft.com/office/drawing/2014/main" id="{C075F164-7313-4553-8B4E-5A308DD0D619}"/>
              </a:ext>
            </a:extLst>
          </p:cNvPr>
          <p:cNvSpPr/>
          <p:nvPr/>
        </p:nvSpPr>
        <p:spPr>
          <a:xfrm>
            <a:off x="2555776" y="2044701"/>
            <a:ext cx="3384376" cy="714499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2D04C57-2188-416F-BD52-E90F2833090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7504" y="908720"/>
            <a:ext cx="8928992" cy="1463079"/>
          </a:xfrm>
        </p:spPr>
        <p:txBody>
          <a:bodyPr>
            <a:normAutofit lnSpcReduction="10000"/>
          </a:bodyPr>
          <a:lstStyle/>
          <a:p>
            <a:r>
              <a:rPr lang="en-CA" sz="2200" dirty="0"/>
              <a:t>One of the easiest ways to remember the S.C.T. of 0</a:t>
            </a:r>
            <a:r>
              <a:rPr lang="en-CA" sz="2200" dirty="0">
                <a:latin typeface="Calibri" panose="020F0502020204030204" pitchFamily="34" charset="0"/>
                <a:cs typeface="Calibri" panose="020F0502020204030204" pitchFamily="34" charset="0"/>
              </a:rPr>
              <a:t>ᴼ</a:t>
            </a:r>
            <a:r>
              <a:rPr lang="en-CA" sz="2200" dirty="0"/>
              <a:t>, 90</a:t>
            </a:r>
            <a:r>
              <a:rPr lang="en-CA" sz="2200" dirty="0">
                <a:latin typeface="Calibri" panose="020F0502020204030204" pitchFamily="34" charset="0"/>
                <a:cs typeface="Calibri" panose="020F0502020204030204" pitchFamily="34" charset="0"/>
              </a:rPr>
              <a:t>ᴼ</a:t>
            </a:r>
            <a:r>
              <a:rPr lang="en-CA" sz="2200" dirty="0"/>
              <a:t>, 180</a:t>
            </a:r>
            <a:r>
              <a:rPr lang="en-CA" sz="2200" dirty="0">
                <a:latin typeface="Calibri" panose="020F0502020204030204" pitchFamily="34" charset="0"/>
                <a:cs typeface="Calibri" panose="020F0502020204030204" pitchFamily="34" charset="0"/>
              </a:rPr>
              <a:t>ᴼ</a:t>
            </a:r>
            <a:r>
              <a:rPr lang="en-CA" sz="2200" dirty="0"/>
              <a:t>, 270</a:t>
            </a:r>
            <a:r>
              <a:rPr lang="en-CA" sz="2200" dirty="0">
                <a:latin typeface="Calibri" panose="020F0502020204030204" pitchFamily="34" charset="0"/>
                <a:cs typeface="Calibri" panose="020F0502020204030204" pitchFamily="34" charset="0"/>
              </a:rPr>
              <a:t>ᴼ</a:t>
            </a:r>
            <a:r>
              <a:rPr lang="en-CA" sz="2200" dirty="0"/>
              <a:t> and 360</a:t>
            </a:r>
            <a:r>
              <a:rPr lang="en-CA" sz="2200" dirty="0">
                <a:latin typeface="Calibri" panose="020F0502020204030204" pitchFamily="34" charset="0"/>
                <a:cs typeface="Calibri" panose="020F0502020204030204" pitchFamily="34" charset="0"/>
              </a:rPr>
              <a:t>ᴼ</a:t>
            </a:r>
            <a:r>
              <a:rPr lang="en-CA" sz="2200" dirty="0"/>
              <a:t> is by using the “UNIT Circle”</a:t>
            </a:r>
          </a:p>
          <a:p>
            <a:r>
              <a:rPr lang="en-CA" sz="2200" dirty="0"/>
              <a:t>Remember: sin</a:t>
            </a:r>
            <a:r>
              <a:rPr lang="el-GR" sz="2200" dirty="0"/>
              <a:t>θ</a:t>
            </a:r>
            <a:r>
              <a:rPr lang="en-CA" sz="2200" dirty="0"/>
              <a:t> is the “y coordinate”  and cos</a:t>
            </a:r>
            <a:r>
              <a:rPr lang="el-GR" sz="2200" dirty="0"/>
              <a:t>θ</a:t>
            </a:r>
            <a:r>
              <a:rPr lang="en-CA" sz="2200" dirty="0"/>
              <a:t> is the </a:t>
            </a:r>
            <a:br>
              <a:rPr lang="en-CA" sz="2200" dirty="0"/>
            </a:br>
            <a:r>
              <a:rPr lang="en-CA" sz="2200" dirty="0"/>
              <a:t>“</a:t>
            </a:r>
            <a:r>
              <a:rPr lang="en-CA" sz="2200" i="1" dirty="0"/>
              <a:t>x</a:t>
            </a:r>
            <a:r>
              <a:rPr lang="en-CA" sz="2200" dirty="0"/>
              <a:t> coordinate”</a:t>
            </a:r>
          </a:p>
        </p:txBody>
      </p:sp>
      <p:grpSp>
        <p:nvGrpSpPr>
          <p:cNvPr id="24" name="Group 9">
            <a:extLst>
              <a:ext uri="{FF2B5EF4-FFF2-40B4-BE49-F238E27FC236}">
                <a16:creationId xmlns:a16="http://schemas.microsoft.com/office/drawing/2014/main" id="{7D0759EB-EE20-4F4C-9BC9-A7A354974051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2391569" y="3356769"/>
            <a:ext cx="1588" cy="2571750"/>
            <a:chOff x="2713818" y="2786852"/>
            <a:chExt cx="2382" cy="2570974"/>
          </a:xfrm>
        </p:grpSpPr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DB5CF7DA-8A56-46FC-90A3-E5B23A32D6B7}"/>
                </a:ext>
              </a:extLst>
            </p:cNvPr>
            <p:cNvCxnSpPr/>
            <p:nvPr/>
          </p:nvCxnSpPr>
          <p:spPr>
            <a:xfrm rot="5400000" flipH="1" flipV="1">
              <a:off x="2072265" y="3428405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E9A4F049-D53E-46CB-A287-73916B59EE08}"/>
                </a:ext>
              </a:extLst>
            </p:cNvPr>
            <p:cNvCxnSpPr/>
            <p:nvPr/>
          </p:nvCxnSpPr>
          <p:spPr>
            <a:xfrm rot="16200000" flipH="1">
              <a:off x="2072265" y="4713892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7" name="Object 2">
            <a:extLst>
              <a:ext uri="{FF2B5EF4-FFF2-40B4-BE49-F238E27FC236}">
                <a16:creationId xmlns:a16="http://schemas.microsoft.com/office/drawing/2014/main" id="{9FB49599-DC23-458D-98DB-74EBD54AAC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71938" y="4302125"/>
          <a:ext cx="357187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77646" imgH="241091" progId="Equation.DSMT4">
                  <p:embed/>
                </p:oleObj>
              </mc:Choice>
              <mc:Fallback>
                <p:oleObj name="Equation" r:id="rId5" imgW="177646" imgH="241091" progId="Equation.DSMT4">
                  <p:embed/>
                  <p:pic>
                    <p:nvPicPr>
                      <p:cNvPr id="27" name="Object 2">
                        <a:extLst>
                          <a:ext uri="{FF2B5EF4-FFF2-40B4-BE49-F238E27FC236}">
                            <a16:creationId xmlns:a16="http://schemas.microsoft.com/office/drawing/2014/main" id="{9FB49599-DC23-458D-98DB-74EBD54AACA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1938" y="4302125"/>
                        <a:ext cx="357187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3">
            <a:extLst>
              <a:ext uri="{FF2B5EF4-FFF2-40B4-BE49-F238E27FC236}">
                <a16:creationId xmlns:a16="http://schemas.microsoft.com/office/drawing/2014/main" id="{F55BDDB5-7507-493A-9DB1-A0B517240B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5122910"/>
              </p:ext>
            </p:extLst>
          </p:nvPr>
        </p:nvGraphicFramePr>
        <p:xfrm>
          <a:off x="2058988" y="2955925"/>
          <a:ext cx="739775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68280" imgH="253800" progId="Equation.DSMT4">
                  <p:embed/>
                </p:oleObj>
              </mc:Choice>
              <mc:Fallback>
                <p:oleObj name="Equation" r:id="rId7" imgW="368280" imgH="253800" progId="Equation.DSMT4">
                  <p:embed/>
                  <p:pic>
                    <p:nvPicPr>
                      <p:cNvPr id="28" name="Object 3">
                        <a:extLst>
                          <a:ext uri="{FF2B5EF4-FFF2-40B4-BE49-F238E27FC236}">
                            <a16:creationId xmlns:a16="http://schemas.microsoft.com/office/drawing/2014/main" id="{F55BDDB5-7507-493A-9DB1-A0B517240BB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8988" y="2955925"/>
                        <a:ext cx="739775" cy="509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4">
            <a:extLst>
              <a:ext uri="{FF2B5EF4-FFF2-40B4-BE49-F238E27FC236}">
                <a16:creationId xmlns:a16="http://schemas.microsoft.com/office/drawing/2014/main" id="{3577DD34-C8FA-4A66-9BC2-04392D5ED5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9742269"/>
              </p:ext>
            </p:extLst>
          </p:nvPr>
        </p:nvGraphicFramePr>
        <p:xfrm>
          <a:off x="439738" y="4386262"/>
          <a:ext cx="74295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68280" imgH="253800" progId="Equation.DSMT4">
                  <p:embed/>
                </p:oleObj>
              </mc:Choice>
              <mc:Fallback>
                <p:oleObj name="Equation" r:id="rId9" imgW="368280" imgH="253800" progId="Equation.DSMT4">
                  <p:embed/>
                  <p:pic>
                    <p:nvPicPr>
                      <p:cNvPr id="29" name="Object 4">
                        <a:extLst>
                          <a:ext uri="{FF2B5EF4-FFF2-40B4-BE49-F238E27FC236}">
                            <a16:creationId xmlns:a16="http://schemas.microsoft.com/office/drawing/2014/main" id="{3577DD34-C8FA-4A66-9BC2-04392D5ED5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738" y="4386262"/>
                        <a:ext cx="742950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5">
            <a:extLst>
              <a:ext uri="{FF2B5EF4-FFF2-40B4-BE49-F238E27FC236}">
                <a16:creationId xmlns:a16="http://schemas.microsoft.com/office/drawing/2014/main" id="{0A2529B9-CA5E-483C-818A-BD2EDA1345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3688082"/>
              </p:ext>
            </p:extLst>
          </p:nvPr>
        </p:nvGraphicFramePr>
        <p:xfrm>
          <a:off x="2105025" y="5773738"/>
          <a:ext cx="742950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68280" imgH="253800" progId="Equation.DSMT4">
                  <p:embed/>
                </p:oleObj>
              </mc:Choice>
              <mc:Fallback>
                <p:oleObj name="Equation" r:id="rId11" imgW="368280" imgH="253800" progId="Equation.DSMT4">
                  <p:embed/>
                  <p:pic>
                    <p:nvPicPr>
                      <p:cNvPr id="30" name="Object 5">
                        <a:extLst>
                          <a:ext uri="{FF2B5EF4-FFF2-40B4-BE49-F238E27FC236}">
                            <a16:creationId xmlns:a16="http://schemas.microsoft.com/office/drawing/2014/main" id="{0A2529B9-CA5E-483C-818A-BD2EDA13459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5025" y="5773738"/>
                        <a:ext cx="742950" cy="509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6">
            <a:extLst>
              <a:ext uri="{FF2B5EF4-FFF2-40B4-BE49-F238E27FC236}">
                <a16:creationId xmlns:a16="http://schemas.microsoft.com/office/drawing/2014/main" id="{6555EE49-0097-4981-B0BC-CDF99BEAD41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35388" y="4429125"/>
          <a:ext cx="407987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02936" imgH="177569" progId="Equation.DSMT4">
                  <p:embed/>
                </p:oleObj>
              </mc:Choice>
              <mc:Fallback>
                <p:oleObj name="Equation" r:id="rId13" imgW="202936" imgH="177569" progId="Equation.DSMT4">
                  <p:embed/>
                  <p:pic>
                    <p:nvPicPr>
                      <p:cNvPr id="31" name="Object 6">
                        <a:extLst>
                          <a:ext uri="{FF2B5EF4-FFF2-40B4-BE49-F238E27FC236}">
                            <a16:creationId xmlns:a16="http://schemas.microsoft.com/office/drawing/2014/main" id="{6555EE49-0097-4981-B0BC-CDF99BEAD41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5388" y="4429125"/>
                        <a:ext cx="407987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Arc 31">
            <a:extLst>
              <a:ext uri="{FF2B5EF4-FFF2-40B4-BE49-F238E27FC236}">
                <a16:creationId xmlns:a16="http://schemas.microsoft.com/office/drawing/2014/main" id="{DC0A6CFA-9146-4847-8840-D19D3E994C1F}"/>
              </a:ext>
            </a:extLst>
          </p:cNvPr>
          <p:cNvSpPr/>
          <p:nvPr/>
        </p:nvSpPr>
        <p:spPr>
          <a:xfrm>
            <a:off x="1811338" y="4000500"/>
            <a:ext cx="1260475" cy="1260475"/>
          </a:xfrm>
          <a:prstGeom prst="arc">
            <a:avLst>
              <a:gd name="adj1" fmla="val 16182711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3" name="Arc 32">
            <a:extLst>
              <a:ext uri="{FF2B5EF4-FFF2-40B4-BE49-F238E27FC236}">
                <a16:creationId xmlns:a16="http://schemas.microsoft.com/office/drawing/2014/main" id="{4ED60C15-60F8-4448-A4C9-0A81465B3174}"/>
              </a:ext>
            </a:extLst>
          </p:cNvPr>
          <p:cNvSpPr/>
          <p:nvPr/>
        </p:nvSpPr>
        <p:spPr>
          <a:xfrm rot="5400000">
            <a:off x="1811338" y="4000500"/>
            <a:ext cx="1260475" cy="1260475"/>
          </a:xfrm>
          <a:prstGeom prst="arc">
            <a:avLst>
              <a:gd name="adj1" fmla="val 16182711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4" name="Arc 33">
            <a:extLst>
              <a:ext uri="{FF2B5EF4-FFF2-40B4-BE49-F238E27FC236}">
                <a16:creationId xmlns:a16="http://schemas.microsoft.com/office/drawing/2014/main" id="{F31B0297-95D5-4545-9198-863AF9A6271F}"/>
              </a:ext>
            </a:extLst>
          </p:cNvPr>
          <p:cNvSpPr/>
          <p:nvPr/>
        </p:nvSpPr>
        <p:spPr>
          <a:xfrm flipH="1">
            <a:off x="1811338" y="4000500"/>
            <a:ext cx="1260475" cy="1260475"/>
          </a:xfrm>
          <a:prstGeom prst="arc">
            <a:avLst>
              <a:gd name="adj1" fmla="val 16182711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5" name="Arc 34">
            <a:extLst>
              <a:ext uri="{FF2B5EF4-FFF2-40B4-BE49-F238E27FC236}">
                <a16:creationId xmlns:a16="http://schemas.microsoft.com/office/drawing/2014/main" id="{40A76351-002D-4FDC-9893-D9774277A85E}"/>
              </a:ext>
            </a:extLst>
          </p:cNvPr>
          <p:cNvSpPr/>
          <p:nvPr/>
        </p:nvSpPr>
        <p:spPr>
          <a:xfrm rot="16200000" flipH="1">
            <a:off x="1811338" y="4000500"/>
            <a:ext cx="1260475" cy="1260475"/>
          </a:xfrm>
          <a:prstGeom prst="arc">
            <a:avLst>
              <a:gd name="adj1" fmla="val 16182711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6" name="TextBox 18">
            <a:extLst>
              <a:ext uri="{FF2B5EF4-FFF2-40B4-BE49-F238E27FC236}">
                <a16:creationId xmlns:a16="http://schemas.microsoft.com/office/drawing/2014/main" id="{6A10A8CC-273C-4F80-9CFB-97171C8B2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016" y="2898985"/>
            <a:ext cx="3814836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CA" sz="1700" dirty="0"/>
              <a:t>Q: What are the coordinates when the terminal arm is pointing up?</a:t>
            </a:r>
          </a:p>
        </p:txBody>
      </p:sp>
      <p:sp>
        <p:nvSpPr>
          <p:cNvPr id="37" name="TextBox 22">
            <a:extLst>
              <a:ext uri="{FF2B5EF4-FFF2-40B4-BE49-F238E27FC236}">
                <a16:creationId xmlns:a16="http://schemas.microsoft.com/office/drawing/2014/main" id="{DA914066-90EF-4DD5-960B-F73E1F224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032" y="3530833"/>
            <a:ext cx="381483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/>
              <a:t>Q: Again, what are the coordinates</a:t>
            </a:r>
            <a:br>
              <a:rPr lang="en-CA" dirty="0"/>
            </a:br>
            <a:r>
              <a:rPr lang="en-CA" dirty="0"/>
              <a:t>when the terminal arm is pointing to the left?</a:t>
            </a:r>
          </a:p>
        </p:txBody>
      </p:sp>
      <p:graphicFrame>
        <p:nvGraphicFramePr>
          <p:cNvPr id="40" name="Object 3">
            <a:extLst>
              <a:ext uri="{FF2B5EF4-FFF2-40B4-BE49-F238E27FC236}">
                <a16:creationId xmlns:a16="http://schemas.microsoft.com/office/drawing/2014/main" id="{82C2132F-37DB-4775-AD9C-10F39B24AF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6020166"/>
              </p:ext>
            </p:extLst>
          </p:nvPr>
        </p:nvGraphicFramePr>
        <p:xfrm>
          <a:off x="2058988" y="2990593"/>
          <a:ext cx="715962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55320" imgH="253800" progId="Equation.DSMT4">
                  <p:embed/>
                </p:oleObj>
              </mc:Choice>
              <mc:Fallback>
                <p:oleObj name="Equation" r:id="rId15" imgW="355320" imgH="253800" progId="Equation.DSMT4">
                  <p:embed/>
                  <p:pic>
                    <p:nvPicPr>
                      <p:cNvPr id="40" name="Object 3">
                        <a:extLst>
                          <a:ext uri="{FF2B5EF4-FFF2-40B4-BE49-F238E27FC236}">
                            <a16:creationId xmlns:a16="http://schemas.microsoft.com/office/drawing/2014/main" id="{82C2132F-37DB-4775-AD9C-10F39B24AF1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8988" y="2990593"/>
                        <a:ext cx="715962" cy="5095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3">
            <a:extLst>
              <a:ext uri="{FF2B5EF4-FFF2-40B4-BE49-F238E27FC236}">
                <a16:creationId xmlns:a16="http://schemas.microsoft.com/office/drawing/2014/main" id="{4CDD52F2-0EEE-4C3C-BE74-FB93087CFD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2133817"/>
              </p:ext>
            </p:extLst>
          </p:nvPr>
        </p:nvGraphicFramePr>
        <p:xfrm>
          <a:off x="2892872" y="2878919"/>
          <a:ext cx="1535113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761760" imgH="177480" progId="Equation.DSMT4">
                  <p:embed/>
                </p:oleObj>
              </mc:Choice>
              <mc:Fallback>
                <p:oleObj name="Equation" r:id="rId17" imgW="761760" imgH="177480" progId="Equation.DSMT4">
                  <p:embed/>
                  <p:pic>
                    <p:nvPicPr>
                      <p:cNvPr id="41" name="Object 3">
                        <a:extLst>
                          <a:ext uri="{FF2B5EF4-FFF2-40B4-BE49-F238E27FC236}">
                            <a16:creationId xmlns:a16="http://schemas.microsoft.com/office/drawing/2014/main" id="{4CDD52F2-0EEE-4C3C-BE74-FB93087CFDB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2872" y="2878919"/>
                        <a:ext cx="1535113" cy="3571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3">
            <a:extLst>
              <a:ext uri="{FF2B5EF4-FFF2-40B4-BE49-F238E27FC236}">
                <a16:creationId xmlns:a16="http://schemas.microsoft.com/office/drawing/2014/main" id="{9AC9CBA8-A05E-473C-A3B3-FC76F191F5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5241396"/>
              </p:ext>
            </p:extLst>
          </p:nvPr>
        </p:nvGraphicFramePr>
        <p:xfrm>
          <a:off x="2917543" y="3227932"/>
          <a:ext cx="1408113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698400" imgH="190440" progId="Equation.DSMT4">
                  <p:embed/>
                </p:oleObj>
              </mc:Choice>
              <mc:Fallback>
                <p:oleObj name="Equation" r:id="rId19" imgW="698400" imgH="190440" progId="Equation.DSMT4">
                  <p:embed/>
                  <p:pic>
                    <p:nvPicPr>
                      <p:cNvPr id="42" name="Object 3">
                        <a:extLst>
                          <a:ext uri="{FF2B5EF4-FFF2-40B4-BE49-F238E27FC236}">
                            <a16:creationId xmlns:a16="http://schemas.microsoft.com/office/drawing/2014/main" id="{9AC9CBA8-A05E-473C-A3B3-FC76F191F59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7543" y="3227932"/>
                        <a:ext cx="1408113" cy="3825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">
            <a:extLst>
              <a:ext uri="{FF2B5EF4-FFF2-40B4-BE49-F238E27FC236}">
                <a16:creationId xmlns:a16="http://schemas.microsoft.com/office/drawing/2014/main" id="{B4CE5582-C052-44DE-B008-9D9ECDEC25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8919724"/>
              </p:ext>
            </p:extLst>
          </p:nvPr>
        </p:nvGraphicFramePr>
        <p:xfrm>
          <a:off x="161975" y="4375943"/>
          <a:ext cx="947738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469800" imgH="253800" progId="Equation.DSMT4">
                  <p:embed/>
                </p:oleObj>
              </mc:Choice>
              <mc:Fallback>
                <p:oleObj name="Equation" r:id="rId21" imgW="469800" imgH="253800" progId="Equation.DSMT4">
                  <p:embed/>
                  <p:pic>
                    <p:nvPicPr>
                      <p:cNvPr id="43" name="Object 4">
                        <a:extLst>
                          <a:ext uri="{FF2B5EF4-FFF2-40B4-BE49-F238E27FC236}">
                            <a16:creationId xmlns:a16="http://schemas.microsoft.com/office/drawing/2014/main" id="{B4CE5582-C052-44DE-B008-9D9ECDEC25E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75" y="4375943"/>
                        <a:ext cx="947738" cy="5095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3">
            <a:extLst>
              <a:ext uri="{FF2B5EF4-FFF2-40B4-BE49-F238E27FC236}">
                <a16:creationId xmlns:a16="http://schemas.microsoft.com/office/drawing/2014/main" id="{584DE2AA-A043-4CB0-8AA5-A19F696255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8926775"/>
              </p:ext>
            </p:extLst>
          </p:nvPr>
        </p:nvGraphicFramePr>
        <p:xfrm>
          <a:off x="76522" y="3584969"/>
          <a:ext cx="181610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901440" imgH="177480" progId="Equation.DSMT4">
                  <p:embed/>
                </p:oleObj>
              </mc:Choice>
              <mc:Fallback>
                <p:oleObj name="Equation" r:id="rId23" imgW="901440" imgH="177480" progId="Equation.DSMT4">
                  <p:embed/>
                  <p:pic>
                    <p:nvPicPr>
                      <p:cNvPr id="44" name="Object 3">
                        <a:extLst>
                          <a:ext uri="{FF2B5EF4-FFF2-40B4-BE49-F238E27FC236}">
                            <a16:creationId xmlns:a16="http://schemas.microsoft.com/office/drawing/2014/main" id="{584DE2AA-A043-4CB0-8AA5-A19F696255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22" y="3584969"/>
                        <a:ext cx="1816100" cy="3571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3">
            <a:extLst>
              <a:ext uri="{FF2B5EF4-FFF2-40B4-BE49-F238E27FC236}">
                <a16:creationId xmlns:a16="http://schemas.microsoft.com/office/drawing/2014/main" id="{7543CE49-2E3E-4F7C-A05C-D834587268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0245754"/>
              </p:ext>
            </p:extLst>
          </p:nvPr>
        </p:nvGraphicFramePr>
        <p:xfrm>
          <a:off x="138435" y="3934219"/>
          <a:ext cx="1612900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799920" imgH="190440" progId="Equation.DSMT4">
                  <p:embed/>
                </p:oleObj>
              </mc:Choice>
              <mc:Fallback>
                <p:oleObj name="Equation" r:id="rId25" imgW="799920" imgH="190440" progId="Equation.DSMT4">
                  <p:embed/>
                  <p:pic>
                    <p:nvPicPr>
                      <p:cNvPr id="45" name="Object 3">
                        <a:extLst>
                          <a:ext uri="{FF2B5EF4-FFF2-40B4-BE49-F238E27FC236}">
                            <a16:creationId xmlns:a16="http://schemas.microsoft.com/office/drawing/2014/main" id="{7543CE49-2E3E-4F7C-A05C-D8345872680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435" y="3934219"/>
                        <a:ext cx="1612900" cy="3825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">
            <a:extLst>
              <a:ext uri="{FF2B5EF4-FFF2-40B4-BE49-F238E27FC236}">
                <a16:creationId xmlns:a16="http://schemas.microsoft.com/office/drawing/2014/main" id="{E3CCC766-B898-49A4-A440-27B9C76194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513761"/>
              </p:ext>
            </p:extLst>
          </p:nvPr>
        </p:nvGraphicFramePr>
        <p:xfrm>
          <a:off x="1993900" y="5776271"/>
          <a:ext cx="947738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469800" imgH="253800" progId="Equation.DSMT4">
                  <p:embed/>
                </p:oleObj>
              </mc:Choice>
              <mc:Fallback>
                <p:oleObj name="Equation" r:id="rId27" imgW="469800" imgH="253800" progId="Equation.DSMT4">
                  <p:embed/>
                  <p:pic>
                    <p:nvPicPr>
                      <p:cNvPr id="46" name="Object 4">
                        <a:extLst>
                          <a:ext uri="{FF2B5EF4-FFF2-40B4-BE49-F238E27FC236}">
                            <a16:creationId xmlns:a16="http://schemas.microsoft.com/office/drawing/2014/main" id="{E3CCC766-B898-49A4-A440-27B9C761941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3900" y="5776271"/>
                        <a:ext cx="947738" cy="5095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10">
            <a:extLst>
              <a:ext uri="{FF2B5EF4-FFF2-40B4-BE49-F238E27FC236}">
                <a16:creationId xmlns:a16="http://schemas.microsoft.com/office/drawing/2014/main" id="{DFE0153E-578D-44C5-A239-69EE06439A8C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357563"/>
            <a:ext cx="2571750" cy="2571750"/>
            <a:chOff x="1000100" y="2786058"/>
            <a:chExt cx="2571768" cy="2571768"/>
          </a:xfrm>
        </p:grpSpPr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6E48D4D4-FF18-4CD5-84C7-E714C46CEC44}"/>
                </a:ext>
              </a:extLst>
            </p:cNvPr>
            <p:cNvCxnSpPr/>
            <p:nvPr/>
          </p:nvCxnSpPr>
          <p:spPr>
            <a:xfrm>
              <a:off x="1000100" y="4071942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D35C0FC4-6472-4968-B51F-F65F76BC91F8}"/>
                </a:ext>
              </a:extLst>
            </p:cNvPr>
            <p:cNvCxnSpPr/>
            <p:nvPr/>
          </p:nvCxnSpPr>
          <p:spPr>
            <a:xfrm rot="5400000">
              <a:off x="1000894" y="4071148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7" name="Object 3">
            <a:extLst>
              <a:ext uri="{FF2B5EF4-FFF2-40B4-BE49-F238E27FC236}">
                <a16:creationId xmlns:a16="http://schemas.microsoft.com/office/drawing/2014/main" id="{BCAF5654-E0AA-45AB-AAE9-7EE3F6D41B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949793"/>
              </p:ext>
            </p:extLst>
          </p:nvPr>
        </p:nvGraphicFramePr>
        <p:xfrm>
          <a:off x="259064" y="6016305"/>
          <a:ext cx="16891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838080" imgH="177480" progId="Equation.DSMT4">
                  <p:embed/>
                </p:oleObj>
              </mc:Choice>
              <mc:Fallback>
                <p:oleObj name="Equation" r:id="rId29" imgW="838080" imgH="177480" progId="Equation.DSMT4">
                  <p:embed/>
                  <p:pic>
                    <p:nvPicPr>
                      <p:cNvPr id="47" name="Object 3">
                        <a:extLst>
                          <a:ext uri="{FF2B5EF4-FFF2-40B4-BE49-F238E27FC236}">
                            <a16:creationId xmlns:a16="http://schemas.microsoft.com/office/drawing/2014/main" id="{BCAF5654-E0AA-45AB-AAE9-7EE3F6D41B8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64" y="6016305"/>
                        <a:ext cx="1689100" cy="3571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3">
            <a:extLst>
              <a:ext uri="{FF2B5EF4-FFF2-40B4-BE49-F238E27FC236}">
                <a16:creationId xmlns:a16="http://schemas.microsoft.com/office/drawing/2014/main" id="{06DF7C30-DDB0-4830-9BCB-14EF3ED8FC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2365029"/>
              </p:ext>
            </p:extLst>
          </p:nvPr>
        </p:nvGraphicFramePr>
        <p:xfrm>
          <a:off x="296140" y="6334598"/>
          <a:ext cx="1817688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901440" imgH="190440" progId="Equation.DSMT4">
                  <p:embed/>
                </p:oleObj>
              </mc:Choice>
              <mc:Fallback>
                <p:oleObj name="Equation" r:id="rId31" imgW="901440" imgH="190440" progId="Equation.DSMT4">
                  <p:embed/>
                  <p:pic>
                    <p:nvPicPr>
                      <p:cNvPr id="48" name="Object 3">
                        <a:extLst>
                          <a:ext uri="{FF2B5EF4-FFF2-40B4-BE49-F238E27FC236}">
                            <a16:creationId xmlns:a16="http://schemas.microsoft.com/office/drawing/2014/main" id="{06DF7C30-DDB0-4830-9BCB-14EF3ED8FC1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140" y="6334598"/>
                        <a:ext cx="1817688" cy="3825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">
            <a:extLst>
              <a:ext uri="{FF2B5EF4-FFF2-40B4-BE49-F238E27FC236}">
                <a16:creationId xmlns:a16="http://schemas.microsoft.com/office/drawing/2014/main" id="{C4D85471-8B7C-420C-846C-EB732AFB23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8849803"/>
              </p:ext>
            </p:extLst>
          </p:nvPr>
        </p:nvGraphicFramePr>
        <p:xfrm>
          <a:off x="3651944" y="4384272"/>
          <a:ext cx="715963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355320" imgH="253800" progId="Equation.DSMT4">
                  <p:embed/>
                </p:oleObj>
              </mc:Choice>
              <mc:Fallback>
                <p:oleObj name="Equation" r:id="rId33" imgW="355320" imgH="253800" progId="Equation.DSMT4">
                  <p:embed/>
                  <p:pic>
                    <p:nvPicPr>
                      <p:cNvPr id="49" name="Object 4">
                        <a:extLst>
                          <a:ext uri="{FF2B5EF4-FFF2-40B4-BE49-F238E27FC236}">
                            <a16:creationId xmlns:a16="http://schemas.microsoft.com/office/drawing/2014/main" id="{C4D85471-8B7C-420C-846C-EB732AFB232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944" y="4384272"/>
                        <a:ext cx="715963" cy="5095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3">
            <a:extLst>
              <a:ext uri="{FF2B5EF4-FFF2-40B4-BE49-F238E27FC236}">
                <a16:creationId xmlns:a16="http://schemas.microsoft.com/office/drawing/2014/main" id="{345C5CDE-AB14-4C2F-A5CD-47BD8034B9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451113"/>
              </p:ext>
            </p:extLst>
          </p:nvPr>
        </p:nvGraphicFramePr>
        <p:xfrm>
          <a:off x="3221478" y="4828229"/>
          <a:ext cx="1304925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647640" imgH="177480" progId="Equation.DSMT4">
                  <p:embed/>
                </p:oleObj>
              </mc:Choice>
              <mc:Fallback>
                <p:oleObj name="Equation" r:id="rId35" imgW="647640" imgH="177480" progId="Equation.DSMT4">
                  <p:embed/>
                  <p:pic>
                    <p:nvPicPr>
                      <p:cNvPr id="50" name="Object 3">
                        <a:extLst>
                          <a:ext uri="{FF2B5EF4-FFF2-40B4-BE49-F238E27FC236}">
                            <a16:creationId xmlns:a16="http://schemas.microsoft.com/office/drawing/2014/main" id="{345C5CDE-AB14-4C2F-A5CD-47BD8034B9F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1478" y="4828229"/>
                        <a:ext cx="1304925" cy="3571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3">
            <a:extLst>
              <a:ext uri="{FF2B5EF4-FFF2-40B4-BE49-F238E27FC236}">
                <a16:creationId xmlns:a16="http://schemas.microsoft.com/office/drawing/2014/main" id="{A971A92C-C17E-4534-8FF7-86C52AA3A0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1683568"/>
              </p:ext>
            </p:extLst>
          </p:nvPr>
        </p:nvGraphicFramePr>
        <p:xfrm>
          <a:off x="3260149" y="5177479"/>
          <a:ext cx="1306512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647640" imgH="190440" progId="Equation.DSMT4">
                  <p:embed/>
                </p:oleObj>
              </mc:Choice>
              <mc:Fallback>
                <p:oleObj name="Equation" r:id="rId37" imgW="647640" imgH="190440" progId="Equation.DSMT4">
                  <p:embed/>
                  <p:pic>
                    <p:nvPicPr>
                      <p:cNvPr id="51" name="Object 3">
                        <a:extLst>
                          <a:ext uri="{FF2B5EF4-FFF2-40B4-BE49-F238E27FC236}">
                            <a16:creationId xmlns:a16="http://schemas.microsoft.com/office/drawing/2014/main" id="{A971A92C-C17E-4534-8FF7-86C52AA3A0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0149" y="5177479"/>
                        <a:ext cx="1306512" cy="3825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TextBox 23">
            <a:extLst>
              <a:ext uri="{FF2B5EF4-FFF2-40B4-BE49-F238E27FC236}">
                <a16:creationId xmlns:a16="http://schemas.microsoft.com/office/drawing/2014/main" id="{D7599682-A5FB-40F1-AFAB-F648B6645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9119" y="4467224"/>
            <a:ext cx="19030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/>
              <a:t>Q: What is tan</a:t>
            </a:r>
            <a:r>
              <a:rPr lang="el-GR" dirty="0"/>
              <a:t>θ</a:t>
            </a:r>
            <a:r>
              <a:rPr lang="en-CA" dirty="0"/>
              <a:t>?</a:t>
            </a:r>
          </a:p>
        </p:txBody>
      </p:sp>
      <p:graphicFrame>
        <p:nvGraphicFramePr>
          <p:cNvPr id="53" name="Object 3">
            <a:extLst>
              <a:ext uri="{FF2B5EF4-FFF2-40B4-BE49-F238E27FC236}">
                <a16:creationId xmlns:a16="http://schemas.microsoft.com/office/drawing/2014/main" id="{BCD66E69-2AE3-4200-9F57-3418942E9A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061284"/>
              </p:ext>
            </p:extLst>
          </p:nvPr>
        </p:nvGraphicFramePr>
        <p:xfrm>
          <a:off x="4849119" y="4813970"/>
          <a:ext cx="1792287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888840" imgH="431640" progId="Equation.DSMT4">
                  <p:embed/>
                </p:oleObj>
              </mc:Choice>
              <mc:Fallback>
                <p:oleObj name="Equation" r:id="rId39" imgW="888840" imgH="431640" progId="Equation.DSMT4">
                  <p:embed/>
                  <p:pic>
                    <p:nvPicPr>
                      <p:cNvPr id="53" name="Object 3">
                        <a:extLst>
                          <a:ext uri="{FF2B5EF4-FFF2-40B4-BE49-F238E27FC236}">
                            <a16:creationId xmlns:a16="http://schemas.microsoft.com/office/drawing/2014/main" id="{BCD66E69-2AE3-4200-9F57-3418942E9A2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9119" y="4813970"/>
                        <a:ext cx="1792287" cy="8683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3">
            <a:extLst>
              <a:ext uri="{FF2B5EF4-FFF2-40B4-BE49-F238E27FC236}">
                <a16:creationId xmlns:a16="http://schemas.microsoft.com/office/drawing/2014/main" id="{34CDDEFD-913F-41C2-BC3D-E30F724B5D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2757371"/>
              </p:ext>
            </p:extLst>
          </p:nvPr>
        </p:nvGraphicFramePr>
        <p:xfrm>
          <a:off x="6641406" y="4800909"/>
          <a:ext cx="1509713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749160" imgH="431640" progId="Equation.DSMT4">
                  <p:embed/>
                </p:oleObj>
              </mc:Choice>
              <mc:Fallback>
                <p:oleObj name="Equation" r:id="rId41" imgW="749160" imgH="431640" progId="Equation.DSMT4">
                  <p:embed/>
                  <p:pic>
                    <p:nvPicPr>
                      <p:cNvPr id="54" name="Object 3">
                        <a:extLst>
                          <a:ext uri="{FF2B5EF4-FFF2-40B4-BE49-F238E27FC236}">
                            <a16:creationId xmlns:a16="http://schemas.microsoft.com/office/drawing/2014/main" id="{34CDDEFD-913F-41C2-BC3D-E30F724B5D6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1406" y="4800909"/>
                        <a:ext cx="1509713" cy="8683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3">
            <a:extLst>
              <a:ext uri="{FF2B5EF4-FFF2-40B4-BE49-F238E27FC236}">
                <a16:creationId xmlns:a16="http://schemas.microsoft.com/office/drawing/2014/main" id="{544C5334-A5B5-4F04-8C03-5ADF3245B3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9936681"/>
              </p:ext>
            </p:extLst>
          </p:nvPr>
        </p:nvGraphicFramePr>
        <p:xfrm>
          <a:off x="3254251" y="5554502"/>
          <a:ext cx="1101725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545760" imgH="177480" progId="Equation.DSMT4">
                  <p:embed/>
                </p:oleObj>
              </mc:Choice>
              <mc:Fallback>
                <p:oleObj name="Equation" r:id="rId43" imgW="545760" imgH="177480" progId="Equation.DSMT4">
                  <p:embed/>
                  <p:pic>
                    <p:nvPicPr>
                      <p:cNvPr id="55" name="Object 3">
                        <a:extLst>
                          <a:ext uri="{FF2B5EF4-FFF2-40B4-BE49-F238E27FC236}">
                            <a16:creationId xmlns:a16="http://schemas.microsoft.com/office/drawing/2014/main" id="{544C5334-A5B5-4F04-8C03-5ADF3245B3C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4251" y="5554502"/>
                        <a:ext cx="1101725" cy="3571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3">
            <a:extLst>
              <a:ext uri="{FF2B5EF4-FFF2-40B4-BE49-F238E27FC236}">
                <a16:creationId xmlns:a16="http://schemas.microsoft.com/office/drawing/2014/main" id="{3EDA759C-7DE5-44B2-9644-05880381C1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634525"/>
              </p:ext>
            </p:extLst>
          </p:nvPr>
        </p:nvGraphicFramePr>
        <p:xfrm>
          <a:off x="4325656" y="5556378"/>
          <a:ext cx="255588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126720" imgH="177480" progId="Equation.DSMT4">
                  <p:embed/>
                </p:oleObj>
              </mc:Choice>
              <mc:Fallback>
                <p:oleObj name="Equation" r:id="rId45" imgW="126720" imgH="177480" progId="Equation.DSMT4">
                  <p:embed/>
                  <p:pic>
                    <p:nvPicPr>
                      <p:cNvPr id="56" name="Object 3">
                        <a:extLst>
                          <a:ext uri="{FF2B5EF4-FFF2-40B4-BE49-F238E27FC236}">
                            <a16:creationId xmlns:a16="http://schemas.microsoft.com/office/drawing/2014/main" id="{3EDA759C-7DE5-44B2-9644-05880381C17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5656" y="5556378"/>
                        <a:ext cx="255588" cy="3571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3">
            <a:extLst>
              <a:ext uri="{FF2B5EF4-FFF2-40B4-BE49-F238E27FC236}">
                <a16:creationId xmlns:a16="http://schemas.microsoft.com/office/drawing/2014/main" id="{EBED6F76-3C6E-428B-9EBB-36D6AF4004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4639487"/>
              </p:ext>
            </p:extLst>
          </p:nvPr>
        </p:nvGraphicFramePr>
        <p:xfrm>
          <a:off x="2804320" y="3634452"/>
          <a:ext cx="1281113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7" imgW="634680" imgH="177480" progId="Equation.DSMT4">
                  <p:embed/>
                </p:oleObj>
              </mc:Choice>
              <mc:Fallback>
                <p:oleObj name="Equation" r:id="rId47" imgW="634680" imgH="177480" progId="Equation.DSMT4">
                  <p:embed/>
                  <p:pic>
                    <p:nvPicPr>
                      <p:cNvPr id="57" name="Object 3">
                        <a:extLst>
                          <a:ext uri="{FF2B5EF4-FFF2-40B4-BE49-F238E27FC236}">
                            <a16:creationId xmlns:a16="http://schemas.microsoft.com/office/drawing/2014/main" id="{EBED6F76-3C6E-428B-9EBB-36D6AF4004B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4320" y="3634452"/>
                        <a:ext cx="1281113" cy="3571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3">
            <a:extLst>
              <a:ext uri="{FF2B5EF4-FFF2-40B4-BE49-F238E27FC236}">
                <a16:creationId xmlns:a16="http://schemas.microsoft.com/office/drawing/2014/main" id="{FF3475A2-924D-425C-855C-B3DEED1C1D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5853056"/>
              </p:ext>
            </p:extLst>
          </p:nvPr>
        </p:nvGraphicFramePr>
        <p:xfrm>
          <a:off x="4002881" y="3545013"/>
          <a:ext cx="280987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9" imgW="139680" imgH="304560" progId="Equation.DSMT4">
                  <p:embed/>
                </p:oleObj>
              </mc:Choice>
              <mc:Fallback>
                <p:oleObj name="Equation" r:id="rId49" imgW="139680" imgH="304560" progId="Equation.DSMT4">
                  <p:embed/>
                  <p:pic>
                    <p:nvPicPr>
                      <p:cNvPr id="58" name="Object 3">
                        <a:extLst>
                          <a:ext uri="{FF2B5EF4-FFF2-40B4-BE49-F238E27FC236}">
                            <a16:creationId xmlns:a16="http://schemas.microsoft.com/office/drawing/2014/main" id="{FF3475A2-924D-425C-855C-B3DEED1C1D4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2881" y="3545013"/>
                        <a:ext cx="280987" cy="6127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3">
            <a:extLst>
              <a:ext uri="{FF2B5EF4-FFF2-40B4-BE49-F238E27FC236}">
                <a16:creationId xmlns:a16="http://schemas.microsoft.com/office/drawing/2014/main" id="{1D42932B-B02F-41CF-89FF-214063A488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7666834"/>
              </p:ext>
            </p:extLst>
          </p:nvPr>
        </p:nvGraphicFramePr>
        <p:xfrm>
          <a:off x="4071938" y="3612107"/>
          <a:ext cx="944563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1" imgW="469800" imgH="215640" progId="Equation.DSMT4">
                  <p:embed/>
                </p:oleObj>
              </mc:Choice>
              <mc:Fallback>
                <p:oleObj name="Equation" r:id="rId51" imgW="469800" imgH="215640" progId="Equation.DSMT4">
                  <p:embed/>
                  <p:pic>
                    <p:nvPicPr>
                      <p:cNvPr id="59" name="Object 3">
                        <a:extLst>
                          <a:ext uri="{FF2B5EF4-FFF2-40B4-BE49-F238E27FC236}">
                            <a16:creationId xmlns:a16="http://schemas.microsoft.com/office/drawing/2014/main" id="{1D42932B-B02F-41CF-89FF-214063A4882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1938" y="3612107"/>
                        <a:ext cx="944563" cy="4333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3">
            <a:extLst>
              <a:ext uri="{FF2B5EF4-FFF2-40B4-BE49-F238E27FC236}">
                <a16:creationId xmlns:a16="http://schemas.microsoft.com/office/drawing/2014/main" id="{A8D9205C-EBC5-43F6-B127-0C803C28AA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2894569"/>
              </p:ext>
            </p:extLst>
          </p:nvPr>
        </p:nvGraphicFramePr>
        <p:xfrm>
          <a:off x="113239" y="3139002"/>
          <a:ext cx="14097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3" imgW="698400" imgH="177480" progId="Equation.DSMT4">
                  <p:embed/>
                </p:oleObj>
              </mc:Choice>
              <mc:Fallback>
                <p:oleObj name="Equation" r:id="rId53" imgW="698400" imgH="177480" progId="Equation.DSMT4">
                  <p:embed/>
                  <p:pic>
                    <p:nvPicPr>
                      <p:cNvPr id="60" name="Object 3">
                        <a:extLst>
                          <a:ext uri="{FF2B5EF4-FFF2-40B4-BE49-F238E27FC236}">
                            <a16:creationId xmlns:a16="http://schemas.microsoft.com/office/drawing/2014/main" id="{A8D9205C-EBC5-43F6-B127-0C803C28AA1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239" y="3139002"/>
                        <a:ext cx="1409700" cy="3571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3">
            <a:extLst>
              <a:ext uri="{FF2B5EF4-FFF2-40B4-BE49-F238E27FC236}">
                <a16:creationId xmlns:a16="http://schemas.microsoft.com/office/drawing/2014/main" id="{8821B2AA-159F-4141-8167-6C0F8B309D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4905486"/>
              </p:ext>
            </p:extLst>
          </p:nvPr>
        </p:nvGraphicFramePr>
        <p:xfrm>
          <a:off x="1511143" y="3154252"/>
          <a:ext cx="255588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5" imgW="126720" imgH="177480" progId="Equation.DSMT4">
                  <p:embed/>
                </p:oleObj>
              </mc:Choice>
              <mc:Fallback>
                <p:oleObj name="Equation" r:id="rId55" imgW="126720" imgH="177480" progId="Equation.DSMT4">
                  <p:embed/>
                  <p:pic>
                    <p:nvPicPr>
                      <p:cNvPr id="61" name="Object 3">
                        <a:extLst>
                          <a:ext uri="{FF2B5EF4-FFF2-40B4-BE49-F238E27FC236}">
                            <a16:creationId xmlns:a16="http://schemas.microsoft.com/office/drawing/2014/main" id="{8821B2AA-159F-4141-8167-6C0F8B309DA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1143" y="3154252"/>
                        <a:ext cx="255588" cy="3571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3">
            <a:extLst>
              <a:ext uri="{FF2B5EF4-FFF2-40B4-BE49-F238E27FC236}">
                <a16:creationId xmlns:a16="http://schemas.microsoft.com/office/drawing/2014/main" id="{9A1582BC-9F33-4856-8473-FE9ED505FC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4025803"/>
              </p:ext>
            </p:extLst>
          </p:nvPr>
        </p:nvGraphicFramePr>
        <p:xfrm>
          <a:off x="2224088" y="6356350"/>
          <a:ext cx="14605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6" imgW="723600" imgH="177480" progId="Equation.DSMT4">
                  <p:embed/>
                </p:oleObj>
              </mc:Choice>
              <mc:Fallback>
                <p:oleObj name="Equation" r:id="rId56" imgW="723600" imgH="177480" progId="Equation.DSMT4">
                  <p:embed/>
                  <p:pic>
                    <p:nvPicPr>
                      <p:cNvPr id="64" name="Object 3">
                        <a:extLst>
                          <a:ext uri="{FF2B5EF4-FFF2-40B4-BE49-F238E27FC236}">
                            <a16:creationId xmlns:a16="http://schemas.microsoft.com/office/drawing/2014/main" id="{9A1582BC-9F33-4856-8473-FE9ED505FC0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4088" y="6356350"/>
                        <a:ext cx="1460500" cy="3571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3">
            <a:extLst>
              <a:ext uri="{FF2B5EF4-FFF2-40B4-BE49-F238E27FC236}">
                <a16:creationId xmlns:a16="http://schemas.microsoft.com/office/drawing/2014/main" id="{9BA7CA1E-0DB1-4F9A-B814-E86A9D94CF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8279081"/>
              </p:ext>
            </p:extLst>
          </p:nvPr>
        </p:nvGraphicFramePr>
        <p:xfrm>
          <a:off x="3714750" y="6194899"/>
          <a:ext cx="280987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8" imgW="139680" imgH="304560" progId="Equation.DSMT4">
                  <p:embed/>
                </p:oleObj>
              </mc:Choice>
              <mc:Fallback>
                <p:oleObj name="Equation" r:id="rId58" imgW="139680" imgH="304560" progId="Equation.DSMT4">
                  <p:embed/>
                  <p:pic>
                    <p:nvPicPr>
                      <p:cNvPr id="65" name="Object 3">
                        <a:extLst>
                          <a:ext uri="{FF2B5EF4-FFF2-40B4-BE49-F238E27FC236}">
                            <a16:creationId xmlns:a16="http://schemas.microsoft.com/office/drawing/2014/main" id="{9BA7CA1E-0DB1-4F9A-B814-E86A9D94CF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50" y="6194899"/>
                        <a:ext cx="280987" cy="6127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3">
            <a:extLst>
              <a:ext uri="{FF2B5EF4-FFF2-40B4-BE49-F238E27FC236}">
                <a16:creationId xmlns:a16="http://schemas.microsoft.com/office/drawing/2014/main" id="{578375D6-4D39-4290-A4C4-6CAA72F21D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0851471"/>
              </p:ext>
            </p:extLst>
          </p:nvPr>
        </p:nvGraphicFramePr>
        <p:xfrm>
          <a:off x="3671092" y="6309198"/>
          <a:ext cx="944563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9" imgW="469800" imgH="215640" progId="Equation.DSMT4">
                  <p:embed/>
                </p:oleObj>
              </mc:Choice>
              <mc:Fallback>
                <p:oleObj name="Equation" r:id="rId59" imgW="469800" imgH="215640" progId="Equation.DSMT4">
                  <p:embed/>
                  <p:pic>
                    <p:nvPicPr>
                      <p:cNvPr id="66" name="Object 3">
                        <a:extLst>
                          <a:ext uri="{FF2B5EF4-FFF2-40B4-BE49-F238E27FC236}">
                            <a16:creationId xmlns:a16="http://schemas.microsoft.com/office/drawing/2014/main" id="{578375D6-4D39-4290-A4C4-6CAA72F21D7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1092" y="6309198"/>
                        <a:ext cx="944563" cy="4333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380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2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5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8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1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3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2" grpId="0" animBg="1"/>
      <p:bldP spid="33" grpId="0" animBg="1"/>
      <p:bldP spid="34" grpId="0" animBg="1"/>
      <p:bldP spid="35" grpId="0" animBg="1"/>
      <p:bldP spid="36" grpId="0"/>
      <p:bldP spid="37" grpId="0"/>
      <p:bldP spid="5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40960" cy="106613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CA" sz="2500" dirty="0"/>
              <a:t>VI) Finding the coordinates of point P on the terminal arm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61387" cy="4873625"/>
          </a:xfrm>
        </p:spPr>
        <p:txBody>
          <a:bodyPr/>
          <a:lstStyle/>
          <a:p>
            <a:r>
              <a:rPr lang="en-CA" sz="2100" dirty="0"/>
              <a:t>When given the ratio of a trig function, you will be asked to find the coordinates of the endpoint on the terminal arm</a:t>
            </a:r>
          </a:p>
          <a:p>
            <a:pPr>
              <a:buFont typeface="Wingdings" pitchFamily="2" charset="2"/>
              <a:buNone/>
            </a:pPr>
            <a:endParaRPr lang="en-CA" sz="1200" dirty="0"/>
          </a:p>
          <a:p>
            <a:pPr>
              <a:buFont typeface="Wingdings" pitchFamily="2" charset="2"/>
              <a:buNone/>
            </a:pPr>
            <a:r>
              <a:rPr lang="en-CA" sz="2100" dirty="0"/>
              <a:t>Method #1) Find the value of the central angle</a:t>
            </a:r>
          </a:p>
          <a:p>
            <a:r>
              <a:rPr lang="en-CA" sz="2100" dirty="0"/>
              <a:t>Using central angle, we can find the coordinates of point P by using: </a:t>
            </a:r>
            <a:br>
              <a:rPr lang="en-CA" sz="2100" dirty="0"/>
            </a:br>
            <a:endParaRPr lang="en-CA" sz="2100" dirty="0"/>
          </a:p>
          <a:p>
            <a:r>
              <a:rPr lang="en-CA" sz="2100" dirty="0"/>
              <a:t>Note: There are usually two angles, use reference angles</a:t>
            </a:r>
            <a:br>
              <a:rPr lang="en-CA" sz="2100" dirty="0"/>
            </a:br>
            <a:endParaRPr lang="en-CA" sz="2100" dirty="0"/>
          </a:p>
          <a:p>
            <a:pPr>
              <a:buFont typeface="Wingdings" pitchFamily="2" charset="2"/>
              <a:buNone/>
            </a:pPr>
            <a:r>
              <a:rPr lang="en-CA" sz="2100" dirty="0"/>
              <a:t>Method #2) Finding the </a:t>
            </a:r>
            <a:r>
              <a:rPr lang="en-CA" sz="2100" u="sng" dirty="0"/>
              <a:t>exact value</a:t>
            </a:r>
            <a:r>
              <a:rPr lang="en-CA" sz="2100" dirty="0"/>
              <a:t> using the Pythagorean </a:t>
            </a:r>
            <a:r>
              <a:rPr lang="en-CA" sz="2100" dirty="0" err="1"/>
              <a:t>Thm</a:t>
            </a:r>
            <a:r>
              <a:rPr lang="en-CA" sz="2100" dirty="0"/>
              <a:t>.</a:t>
            </a:r>
          </a:p>
          <a:p>
            <a:r>
              <a:rPr lang="en-CA" sz="2100" dirty="0"/>
              <a:t>Create a right triangle in the corresponding quadrants</a:t>
            </a:r>
          </a:p>
          <a:p>
            <a:r>
              <a:rPr lang="en-CA" sz="2100" dirty="0"/>
              <a:t>Use the ratios of the sides to find sin</a:t>
            </a:r>
            <a:r>
              <a:rPr lang="el-GR" sz="2100" dirty="0"/>
              <a:t>θ</a:t>
            </a:r>
            <a:r>
              <a:rPr lang="en-CA" sz="2100" dirty="0"/>
              <a:t> and cos</a:t>
            </a:r>
            <a:r>
              <a:rPr lang="el-GR" sz="2100" dirty="0"/>
              <a:t>θ</a:t>
            </a:r>
            <a:endParaRPr lang="en-CA" sz="2100" dirty="0"/>
          </a:p>
          <a:p>
            <a:r>
              <a:rPr lang="en-CA" sz="2100" dirty="0"/>
              <a:t>Section 3.5</a:t>
            </a:r>
          </a:p>
        </p:txBody>
      </p:sp>
      <p:graphicFrame>
        <p:nvGraphicFramePr>
          <p:cNvPr id="308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3931868"/>
              </p:ext>
            </p:extLst>
          </p:nvPr>
        </p:nvGraphicFramePr>
        <p:xfrm>
          <a:off x="1763688" y="3140968"/>
          <a:ext cx="1082675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72808" imgH="253890" progId="Equation.DSMT4">
                  <p:embed/>
                </p:oleObj>
              </mc:Choice>
              <mc:Fallback>
                <p:oleObj name="Equation" r:id="rId3" imgW="672808" imgH="253890" progId="Equation.DSMT4">
                  <p:embed/>
                  <p:pic>
                    <p:nvPicPr>
                      <p:cNvPr id="308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3140968"/>
                        <a:ext cx="1082675" cy="407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1770942"/>
              </p:ext>
            </p:extLst>
          </p:nvPr>
        </p:nvGraphicFramePr>
        <p:xfrm>
          <a:off x="2843808" y="3140968"/>
          <a:ext cx="1592262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990170" imgH="253890" progId="Equation.DSMT4">
                  <p:embed/>
                </p:oleObj>
              </mc:Choice>
              <mc:Fallback>
                <p:oleObj name="Equation" r:id="rId5" imgW="990170" imgH="253890" progId="Equation.DSMT4">
                  <p:embed/>
                  <p:pic>
                    <p:nvPicPr>
                      <p:cNvPr id="308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3140968"/>
                        <a:ext cx="1592262" cy="407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7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0847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341660"/>
            <a:ext cx="8407400" cy="9271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CA" dirty="0"/>
              <a:t>Ex: Given that </a:t>
            </a:r>
            <a:r>
              <a:rPr lang="en-CA" dirty="0" err="1"/>
              <a:t>cos</a:t>
            </a:r>
            <a:r>
              <a:rPr lang="en-CA" dirty="0"/>
              <a:t> </a:t>
            </a:r>
            <a:r>
              <a:rPr lang="el-GR" dirty="0"/>
              <a:t>θ</a:t>
            </a:r>
            <a:r>
              <a:rPr lang="en-CA" dirty="0"/>
              <a:t> = </a:t>
            </a:r>
            <a:r>
              <a:rPr lang="en-CA" baseline="30000" dirty="0"/>
              <a:t>3</a:t>
            </a:r>
            <a:r>
              <a:rPr lang="en-CA" dirty="0"/>
              <a:t>/</a:t>
            </a:r>
            <a:r>
              <a:rPr lang="en-CA" baseline="-25000" dirty="0"/>
              <a:t>5</a:t>
            </a:r>
            <a:r>
              <a:rPr lang="en-CA" dirty="0"/>
              <a:t> find all the possible coordinates for point P</a:t>
            </a:r>
            <a:r>
              <a:rPr lang="en-CA" i="1" dirty="0"/>
              <a:t>(</a:t>
            </a:r>
            <a:r>
              <a:rPr lang="en-CA" i="1" dirty="0" err="1"/>
              <a:t>x,y</a:t>
            </a:r>
            <a:r>
              <a:rPr lang="en-CA" i="1" dirty="0"/>
              <a:t>) </a:t>
            </a:r>
            <a:r>
              <a:rPr lang="en-CA" dirty="0"/>
              <a:t>in the unit circle</a:t>
            </a:r>
            <a:endParaRPr lang="en-CA" i="1" dirty="0"/>
          </a:p>
        </p:txBody>
      </p:sp>
      <p:sp>
        <p:nvSpPr>
          <p:cNvPr id="3" name="TextBox 2"/>
          <p:cNvSpPr txBox="1"/>
          <p:nvPr/>
        </p:nvSpPr>
        <p:spPr>
          <a:xfrm>
            <a:off x="4346575" y="1566863"/>
            <a:ext cx="43148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Determine which quadrant </a:t>
            </a:r>
            <a:r>
              <a:rPr lang="el-GR" dirty="0">
                <a:solidFill>
                  <a:srgbClr val="FF0000"/>
                </a:solidFill>
                <a:latin typeface="+mj-lt"/>
              </a:rPr>
              <a:t>θ</a:t>
            </a:r>
            <a:r>
              <a:rPr lang="en-CA" dirty="0">
                <a:solidFill>
                  <a:srgbClr val="FF0000"/>
                </a:solidFill>
                <a:latin typeface="+mj-lt"/>
              </a:rPr>
              <a:t> will be in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478338" y="2019300"/>
          <a:ext cx="1055687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34449" imgH="317225" progId="Equation.DSMT4">
                  <p:embed/>
                </p:oleObj>
              </mc:Choice>
              <mc:Fallback>
                <p:oleObj name="Equation" r:id="rId3" imgW="634449" imgH="317225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8338" y="2019300"/>
                        <a:ext cx="1055687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97425" y="2601913"/>
            <a:ext cx="1257300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ratio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is positive</a:t>
            </a:r>
          </a:p>
        </p:txBody>
      </p:sp>
      <p:sp>
        <p:nvSpPr>
          <p:cNvPr id="6" name="Right Brace 5"/>
          <p:cNvSpPr/>
          <p:nvPr/>
        </p:nvSpPr>
        <p:spPr>
          <a:xfrm rot="5400000">
            <a:off x="5302250" y="2262188"/>
            <a:ext cx="236537" cy="534988"/>
          </a:xfrm>
          <a:prstGeom prst="rightBrace">
            <a:avLst>
              <a:gd name="adj1" fmla="val 48169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6762750" y="1922463"/>
            <a:ext cx="1265238" cy="1117600"/>
            <a:chOff x="470557" y="3063834"/>
            <a:chExt cx="1620000" cy="1620000"/>
          </a:xfrm>
        </p:grpSpPr>
        <p:cxnSp>
          <p:nvCxnSpPr>
            <p:cNvPr id="8" name="Straight Arrow Connector 7"/>
            <p:cNvCxnSpPr/>
            <p:nvPr/>
          </p:nvCxnSpPr>
          <p:spPr>
            <a:xfrm rot="5400000">
              <a:off x="461410" y="3873834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470557" y="3811703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06" name="TextBox 18"/>
            <p:cNvSpPr txBox="1">
              <a:spLocks noChangeArrowheads="1"/>
            </p:cNvSpPr>
            <p:nvPr/>
          </p:nvSpPr>
          <p:spPr bwMode="auto">
            <a:xfrm>
              <a:off x="1460668" y="3167779"/>
              <a:ext cx="3978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10307" name="TextBox 19"/>
            <p:cNvSpPr txBox="1">
              <a:spLocks noChangeArrowheads="1"/>
            </p:cNvSpPr>
            <p:nvPr/>
          </p:nvSpPr>
          <p:spPr bwMode="auto">
            <a:xfrm>
              <a:off x="627443" y="3177679"/>
              <a:ext cx="3978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S</a:t>
              </a:r>
            </a:p>
          </p:txBody>
        </p:sp>
        <p:sp>
          <p:nvSpPr>
            <p:cNvPr id="10308" name="TextBox 20"/>
            <p:cNvSpPr txBox="1">
              <a:spLocks noChangeArrowheads="1"/>
            </p:cNvSpPr>
            <p:nvPr/>
          </p:nvSpPr>
          <p:spPr bwMode="auto">
            <a:xfrm>
              <a:off x="634007" y="3906614"/>
              <a:ext cx="380232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T</a:t>
              </a:r>
            </a:p>
          </p:txBody>
        </p:sp>
        <p:sp>
          <p:nvSpPr>
            <p:cNvPr id="10309" name="TextBox 21"/>
            <p:cNvSpPr txBox="1">
              <a:spLocks noChangeArrowheads="1"/>
            </p:cNvSpPr>
            <p:nvPr/>
          </p:nvSpPr>
          <p:spPr bwMode="auto">
            <a:xfrm>
              <a:off x="1451405" y="3916514"/>
              <a:ext cx="415498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C</a:t>
              </a:r>
            </a:p>
          </p:txBody>
        </p:sp>
      </p:grpSp>
      <p:grpSp>
        <p:nvGrpSpPr>
          <p:cNvPr id="7" name="Group 45"/>
          <p:cNvGrpSpPr>
            <a:grpSpLocks/>
          </p:cNvGrpSpPr>
          <p:nvPr/>
        </p:nvGrpSpPr>
        <p:grpSpPr bwMode="auto">
          <a:xfrm>
            <a:off x="6943725" y="2622550"/>
            <a:ext cx="306388" cy="246063"/>
            <a:chOff x="2384960" y="4641273"/>
            <a:chExt cx="370115" cy="310737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2386878" y="4643278"/>
              <a:ext cx="368197" cy="308732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2384960" y="4641273"/>
              <a:ext cx="368197" cy="308732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48"/>
          <p:cNvGrpSpPr>
            <a:grpSpLocks/>
          </p:cNvGrpSpPr>
          <p:nvPr/>
        </p:nvGrpSpPr>
        <p:grpSpPr bwMode="auto">
          <a:xfrm>
            <a:off x="6940550" y="2097088"/>
            <a:ext cx="307975" cy="246062"/>
            <a:chOff x="2384960" y="4641273"/>
            <a:chExt cx="370115" cy="310737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2386868" y="4643277"/>
              <a:ext cx="368207" cy="308733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2384960" y="4641273"/>
              <a:ext cx="368208" cy="308733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0" name="Object 5"/>
          <p:cNvGraphicFramePr>
            <a:graphicFrameLocks noChangeAspect="1"/>
          </p:cNvGraphicFramePr>
          <p:nvPr/>
        </p:nvGraphicFramePr>
        <p:xfrm>
          <a:off x="6565900" y="3071813"/>
          <a:ext cx="1865313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93800" imgH="203200" progId="Equation.DSMT4">
                  <p:embed/>
                </p:oleObj>
              </mc:Choice>
              <mc:Fallback>
                <p:oleObj name="Equation" r:id="rId5" imgW="1193800" imgH="203200" progId="Equation.DSMT4">
                  <p:embed/>
                  <p:pic>
                    <p:nvPicPr>
                      <p:cNvPr id="2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5900" y="3071813"/>
                        <a:ext cx="1865313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630238" y="1917700"/>
            <a:ext cx="2571750" cy="2571750"/>
            <a:chOff x="1000100" y="2786058"/>
            <a:chExt cx="2571768" cy="2571768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1000100" y="4071942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5400000">
              <a:off x="1000894" y="4071148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9"/>
          <p:cNvGrpSpPr>
            <a:grpSpLocks/>
          </p:cNvGrpSpPr>
          <p:nvPr/>
        </p:nvGrpSpPr>
        <p:grpSpPr bwMode="auto">
          <a:xfrm rot="5400000">
            <a:off x="1878806" y="1916907"/>
            <a:ext cx="1587" cy="2571750"/>
            <a:chOff x="2713818" y="2786852"/>
            <a:chExt cx="2382" cy="2570974"/>
          </a:xfrm>
        </p:grpSpPr>
        <p:cxnSp>
          <p:nvCxnSpPr>
            <p:cNvPr id="26" name="Straight Arrow Connector 25"/>
            <p:cNvCxnSpPr/>
            <p:nvPr/>
          </p:nvCxnSpPr>
          <p:spPr>
            <a:xfrm rot="5400000" flipH="1" flipV="1">
              <a:off x="2041289" y="3428403"/>
              <a:ext cx="1285487" cy="238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rot="16200000" flipH="1">
              <a:off x="2072265" y="4713891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339725" y="3076575"/>
          <a:ext cx="315913" cy="23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30057" imgH="241195" progId="Equation.DSMT4">
                  <p:embed/>
                </p:oleObj>
              </mc:Choice>
              <mc:Fallback>
                <p:oleObj name="Equation" r:id="rId7" imgW="330057" imgH="241195" progId="Equation.DSMT4">
                  <p:embed/>
                  <p:pic>
                    <p:nvPicPr>
                      <p:cNvPr id="2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3076575"/>
                        <a:ext cx="315913" cy="23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5"/>
          <p:cNvGraphicFramePr>
            <a:graphicFrameLocks noChangeAspect="1"/>
          </p:cNvGraphicFramePr>
          <p:nvPr/>
        </p:nvGraphicFramePr>
        <p:xfrm>
          <a:off x="1771650" y="4457700"/>
          <a:ext cx="328613" cy="23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42751" imgH="241195" progId="Equation.DSMT4">
                  <p:embed/>
                </p:oleObj>
              </mc:Choice>
              <mc:Fallback>
                <p:oleObj name="Equation" r:id="rId9" imgW="342751" imgH="241195" progId="Equation.DSMT4">
                  <p:embed/>
                  <p:pic>
                    <p:nvPicPr>
                      <p:cNvPr id="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1650" y="4457700"/>
                        <a:ext cx="328613" cy="23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6"/>
          <p:cNvGraphicFramePr>
            <a:graphicFrameLocks noChangeAspect="1"/>
          </p:cNvGraphicFramePr>
          <p:nvPr/>
        </p:nvGraphicFramePr>
        <p:xfrm>
          <a:off x="3194050" y="3111500"/>
          <a:ext cx="327025" cy="23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42751" imgH="241195" progId="Equation.DSMT4">
                  <p:embed/>
                </p:oleObj>
              </mc:Choice>
              <mc:Fallback>
                <p:oleObj name="Equation" r:id="rId11" imgW="342751" imgH="241195" progId="Equation.DSMT4">
                  <p:embed/>
                  <p:pic>
                    <p:nvPicPr>
                      <p:cNvPr id="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4050" y="3111500"/>
                        <a:ext cx="327025" cy="23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Arc 30"/>
          <p:cNvSpPr/>
          <p:nvPr/>
        </p:nvSpPr>
        <p:spPr>
          <a:xfrm>
            <a:off x="1298575" y="2560638"/>
            <a:ext cx="1260475" cy="1260475"/>
          </a:xfrm>
          <a:prstGeom prst="arc">
            <a:avLst>
              <a:gd name="adj1" fmla="val 17883466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3" name="Arc 32"/>
          <p:cNvSpPr/>
          <p:nvPr/>
        </p:nvSpPr>
        <p:spPr>
          <a:xfrm>
            <a:off x="1293813" y="2587625"/>
            <a:ext cx="1260475" cy="1260475"/>
          </a:xfrm>
          <a:prstGeom prst="arc">
            <a:avLst>
              <a:gd name="adj1" fmla="val 3531679"/>
              <a:gd name="adj2" fmla="val 11075154"/>
            </a:avLst>
          </a:prstGeom>
          <a:ln>
            <a:solidFill>
              <a:srgbClr val="0070C0"/>
            </a:solidFill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4" name="Oval 33"/>
          <p:cNvSpPr/>
          <p:nvPr/>
        </p:nvSpPr>
        <p:spPr>
          <a:xfrm>
            <a:off x="2520950" y="2071688"/>
            <a:ext cx="87313" cy="87312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5" name="Object 7"/>
          <p:cNvGraphicFramePr>
            <a:graphicFrameLocks noChangeAspect="1"/>
          </p:cNvGraphicFramePr>
          <p:nvPr/>
        </p:nvGraphicFramePr>
        <p:xfrm>
          <a:off x="2068513" y="2847975"/>
          <a:ext cx="26987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65028" imgH="228501" progId="Equation.DSMT4">
                  <p:embed/>
                </p:oleObj>
              </mc:Choice>
              <mc:Fallback>
                <p:oleObj name="Equation" r:id="rId13" imgW="165028" imgH="228501" progId="Equation.DSMT4">
                  <p:embed/>
                  <p:pic>
                    <p:nvPicPr>
                      <p:cNvPr id="3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8513" y="2847975"/>
                        <a:ext cx="269875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8"/>
          <p:cNvGraphicFramePr>
            <a:graphicFrameLocks noChangeAspect="1"/>
          </p:cNvGraphicFramePr>
          <p:nvPr/>
        </p:nvGraphicFramePr>
        <p:xfrm>
          <a:off x="2374900" y="1677988"/>
          <a:ext cx="103981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634725" imgH="253890" progId="Equation.DSMT4">
                  <p:embed/>
                </p:oleObj>
              </mc:Choice>
              <mc:Fallback>
                <p:oleObj name="Equation" r:id="rId15" imgW="634725" imgH="253890" progId="Equation.DSMT4">
                  <p:embed/>
                  <p:pic>
                    <p:nvPicPr>
                      <p:cNvPr id="3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4900" y="1677988"/>
                        <a:ext cx="1039813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Arc 36"/>
          <p:cNvSpPr/>
          <p:nvPr/>
        </p:nvSpPr>
        <p:spPr>
          <a:xfrm>
            <a:off x="1296988" y="2570163"/>
            <a:ext cx="1260475" cy="1260475"/>
          </a:xfrm>
          <a:prstGeom prst="arc">
            <a:avLst>
              <a:gd name="adj1" fmla="val 11007674"/>
              <a:gd name="adj2" fmla="val 17888209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39" name="Straight Arrow Connector 38"/>
          <p:cNvCxnSpPr/>
          <p:nvPr/>
        </p:nvCxnSpPr>
        <p:spPr>
          <a:xfrm rot="5400000" flipH="1" flipV="1">
            <a:off x="1680368" y="2345532"/>
            <a:ext cx="1116013" cy="628650"/>
          </a:xfrm>
          <a:prstGeom prst="straightConnector1">
            <a:avLst/>
          </a:prstGeom>
          <a:ln w="34925"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16200000" flipH="1">
            <a:off x="1701800" y="3448050"/>
            <a:ext cx="1117600" cy="628650"/>
          </a:xfrm>
          <a:prstGeom prst="straightConnector1">
            <a:avLst/>
          </a:prstGeom>
          <a:ln w="34925"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" name="Object 9"/>
          <p:cNvGraphicFramePr>
            <a:graphicFrameLocks noChangeAspect="1"/>
          </p:cNvGraphicFramePr>
          <p:nvPr/>
        </p:nvGraphicFramePr>
        <p:xfrm>
          <a:off x="1166813" y="3563938"/>
          <a:ext cx="311150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90500" imgH="228600" progId="Equation.DSMT4">
                  <p:embed/>
                </p:oleObj>
              </mc:Choice>
              <mc:Fallback>
                <p:oleObj name="Equation" r:id="rId17" imgW="190500" imgH="228600" progId="Equation.DSMT4">
                  <p:embed/>
                  <p:pic>
                    <p:nvPicPr>
                      <p:cNvPr id="4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6813" y="3563938"/>
                        <a:ext cx="311150" cy="373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7" name="Straight Connector 46"/>
          <p:cNvCxnSpPr/>
          <p:nvPr/>
        </p:nvCxnSpPr>
        <p:spPr>
          <a:xfrm rot="16200000" flipH="1">
            <a:off x="2020888" y="2651125"/>
            <a:ext cx="1098550" cy="12700"/>
          </a:xfrm>
          <a:prstGeom prst="line">
            <a:avLst/>
          </a:prstGeom>
          <a:ln w="25400">
            <a:prstDash val="dash"/>
            <a:headEnd type="triangl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10800000" flipV="1">
            <a:off x="1957388" y="3206750"/>
            <a:ext cx="666750" cy="1588"/>
          </a:xfrm>
          <a:prstGeom prst="line">
            <a:avLst/>
          </a:prstGeom>
          <a:ln w="28575">
            <a:solidFill>
              <a:srgbClr val="FF0000"/>
            </a:solidFill>
            <a:prstDash val="dash"/>
            <a:headEnd type="triangle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Object 10"/>
          <p:cNvGraphicFramePr>
            <a:graphicFrameLocks noChangeAspect="1"/>
          </p:cNvGraphicFramePr>
          <p:nvPr/>
        </p:nvGraphicFramePr>
        <p:xfrm>
          <a:off x="461963" y="5140325"/>
          <a:ext cx="158115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965200" imgH="228600" progId="Equation.DSMT4">
                  <p:embed/>
                </p:oleObj>
              </mc:Choice>
              <mc:Fallback>
                <p:oleObj name="Equation" r:id="rId19" imgW="965200" imgH="228600" progId="Equation.DSMT4">
                  <p:embed/>
                  <p:pic>
                    <p:nvPicPr>
                      <p:cNvPr id="57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5140325"/>
                        <a:ext cx="1581150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11"/>
          <p:cNvGraphicFramePr>
            <a:graphicFrameLocks noChangeAspect="1"/>
          </p:cNvGraphicFramePr>
          <p:nvPr/>
        </p:nvGraphicFramePr>
        <p:xfrm>
          <a:off x="458788" y="5692775"/>
          <a:ext cx="1560512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952087" imgH="228501" progId="Equation.DSMT4">
                  <p:embed/>
                </p:oleObj>
              </mc:Choice>
              <mc:Fallback>
                <p:oleObj name="Equation" r:id="rId21" imgW="952087" imgH="228501" progId="Equation.DSMT4">
                  <p:embed/>
                  <p:pic>
                    <p:nvPicPr>
                      <p:cNvPr id="58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8" y="5692775"/>
                        <a:ext cx="1560512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12"/>
          <p:cNvGraphicFramePr>
            <a:graphicFrameLocks noChangeAspect="1"/>
          </p:cNvGraphicFramePr>
          <p:nvPr/>
        </p:nvGraphicFramePr>
        <p:xfrm>
          <a:off x="2098675" y="5070475"/>
          <a:ext cx="436563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266353" imgH="317087" progId="Equation.DSMT4">
                  <p:embed/>
                </p:oleObj>
              </mc:Choice>
              <mc:Fallback>
                <p:oleObj name="Equation" r:id="rId23" imgW="266353" imgH="317087" progId="Equation.DSMT4">
                  <p:embed/>
                  <p:pic>
                    <p:nvPicPr>
                      <p:cNvPr id="59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8675" y="5070475"/>
                        <a:ext cx="436563" cy="519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13"/>
          <p:cNvGraphicFramePr>
            <a:graphicFrameLocks noChangeAspect="1"/>
          </p:cNvGraphicFramePr>
          <p:nvPr/>
        </p:nvGraphicFramePr>
        <p:xfrm>
          <a:off x="2619375" y="5159375"/>
          <a:ext cx="749300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457002" imgH="177723" progId="Equation.DSMT4">
                  <p:embed/>
                </p:oleObj>
              </mc:Choice>
              <mc:Fallback>
                <p:oleObj name="Equation" r:id="rId25" imgW="457002" imgH="177723" progId="Equation.DSMT4">
                  <p:embed/>
                  <p:pic>
                    <p:nvPicPr>
                      <p:cNvPr id="6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375" y="5159375"/>
                        <a:ext cx="749300" cy="290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14"/>
          <p:cNvGraphicFramePr>
            <a:graphicFrameLocks noChangeAspect="1"/>
          </p:cNvGraphicFramePr>
          <p:nvPr/>
        </p:nvGraphicFramePr>
        <p:xfrm>
          <a:off x="2046288" y="5622925"/>
          <a:ext cx="1165225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710891" imgH="241195" progId="Equation.DSMT4">
                  <p:embed/>
                </p:oleObj>
              </mc:Choice>
              <mc:Fallback>
                <p:oleObj name="Equation" r:id="rId27" imgW="710891" imgH="241195" progId="Equation.DSMT4">
                  <p:embed/>
                  <p:pic>
                    <p:nvPicPr>
                      <p:cNvPr id="61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6288" y="5622925"/>
                        <a:ext cx="1165225" cy="395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15"/>
          <p:cNvGraphicFramePr>
            <a:graphicFrameLocks noChangeAspect="1"/>
          </p:cNvGraphicFramePr>
          <p:nvPr/>
        </p:nvGraphicFramePr>
        <p:xfrm>
          <a:off x="3187700" y="5703888"/>
          <a:ext cx="749300" cy="29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457002" imgH="177723" progId="Equation.DSMT4">
                  <p:embed/>
                </p:oleObj>
              </mc:Choice>
              <mc:Fallback>
                <p:oleObj name="Equation" r:id="rId29" imgW="457002" imgH="177723" progId="Equation.DSMT4">
                  <p:embed/>
                  <p:pic>
                    <p:nvPicPr>
                      <p:cNvPr id="62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7700" y="5703888"/>
                        <a:ext cx="749300" cy="290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3" name="Straight Connector 62"/>
          <p:cNvCxnSpPr/>
          <p:nvPr/>
        </p:nvCxnSpPr>
        <p:spPr>
          <a:xfrm rot="5400000" flipH="1" flipV="1">
            <a:off x="2020094" y="3753644"/>
            <a:ext cx="1096962" cy="12700"/>
          </a:xfrm>
          <a:prstGeom prst="line">
            <a:avLst/>
          </a:prstGeom>
          <a:ln w="25400">
            <a:prstDash val="dash"/>
            <a:headEnd type="triangl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2530475" y="4267200"/>
            <a:ext cx="87313" cy="87313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65" name="Object 16"/>
          <p:cNvGraphicFramePr>
            <a:graphicFrameLocks noChangeAspect="1"/>
          </p:cNvGraphicFramePr>
          <p:nvPr/>
        </p:nvGraphicFramePr>
        <p:xfrm>
          <a:off x="2346325" y="4371975"/>
          <a:ext cx="118586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723586" imgH="253890" progId="Equation.DSMT4">
                  <p:embed/>
                </p:oleObj>
              </mc:Choice>
              <mc:Fallback>
                <p:oleObj name="Equation" r:id="rId31" imgW="723586" imgH="253890" progId="Equation.DSMT4">
                  <p:embed/>
                  <p:pic>
                    <p:nvPicPr>
                      <p:cNvPr id="65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6325" y="4371975"/>
                        <a:ext cx="1185863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TextBox 67"/>
          <p:cNvSpPr txBox="1"/>
          <p:nvPr/>
        </p:nvSpPr>
        <p:spPr>
          <a:xfrm>
            <a:off x="4327525" y="4870450"/>
            <a:ext cx="4500563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Find the coordinates using sine &amp; cosine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384675" y="5332413"/>
            <a:ext cx="3849688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possible coordinates for P are:</a:t>
            </a:r>
          </a:p>
        </p:txBody>
      </p:sp>
      <p:graphicFrame>
        <p:nvGraphicFramePr>
          <p:cNvPr id="70" name="Object 17"/>
          <p:cNvGraphicFramePr>
            <a:graphicFrameLocks noChangeAspect="1"/>
          </p:cNvGraphicFramePr>
          <p:nvPr/>
        </p:nvGraphicFramePr>
        <p:xfrm>
          <a:off x="4616450" y="5770563"/>
          <a:ext cx="103981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634725" imgH="253890" progId="Equation.DSMT4">
                  <p:embed/>
                </p:oleObj>
              </mc:Choice>
              <mc:Fallback>
                <p:oleObj name="Equation" r:id="rId33" imgW="634725" imgH="253890" progId="Equation.DSMT4">
                  <p:embed/>
                  <p:pic>
                    <p:nvPicPr>
                      <p:cNvPr id="7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6450" y="5770563"/>
                        <a:ext cx="1039813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18"/>
          <p:cNvGraphicFramePr>
            <a:graphicFrameLocks noChangeAspect="1"/>
          </p:cNvGraphicFramePr>
          <p:nvPr/>
        </p:nvGraphicFramePr>
        <p:xfrm>
          <a:off x="5700713" y="5754688"/>
          <a:ext cx="1871662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1143000" imgH="254000" progId="Equation.DSMT4">
                  <p:embed/>
                </p:oleObj>
              </mc:Choice>
              <mc:Fallback>
                <p:oleObj name="Equation" r:id="rId34" imgW="1143000" imgH="254000" progId="Equation.DSMT4">
                  <p:embed/>
                  <p:pic>
                    <p:nvPicPr>
                      <p:cNvPr id="71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0713" y="5754688"/>
                        <a:ext cx="1871662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9"/>
          <p:cNvGraphicFramePr>
            <a:graphicFrameLocks noChangeAspect="1"/>
          </p:cNvGraphicFramePr>
          <p:nvPr/>
        </p:nvGraphicFramePr>
        <p:xfrm>
          <a:off x="4651375" y="3643313"/>
          <a:ext cx="1038225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710891" imgH="431613" progId="Equation.DSMT4">
                  <p:embed/>
                </p:oleObj>
              </mc:Choice>
              <mc:Fallback>
                <p:oleObj name="Equation" r:id="rId36" imgW="710891" imgH="431613" progId="Equation.DSMT4">
                  <p:embed/>
                  <p:pic>
                    <p:nvPicPr>
                      <p:cNvPr id="1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75" y="3643313"/>
                        <a:ext cx="1038225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0"/>
          <p:cNvGraphicFramePr>
            <a:graphicFrameLocks noChangeAspect="1"/>
          </p:cNvGraphicFramePr>
          <p:nvPr/>
        </p:nvGraphicFramePr>
        <p:xfrm>
          <a:off x="4238625" y="3705225"/>
          <a:ext cx="57467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393529" imgH="241195" progId="Equation.DSMT4">
                  <p:embed/>
                </p:oleObj>
              </mc:Choice>
              <mc:Fallback>
                <p:oleObj name="Equation" r:id="rId38" imgW="393529" imgH="241195" progId="Equation.DSMT4">
                  <p:embed/>
                  <p:pic>
                    <p:nvPicPr>
                      <p:cNvPr id="1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8625" y="3705225"/>
                        <a:ext cx="574675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1"/>
          <p:cNvGraphicFramePr>
            <a:graphicFrameLocks noChangeAspect="1"/>
          </p:cNvGraphicFramePr>
          <p:nvPr/>
        </p:nvGraphicFramePr>
        <p:xfrm>
          <a:off x="5494338" y="3729038"/>
          <a:ext cx="576262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393529" imgH="241195" progId="Equation.DSMT4">
                  <p:embed/>
                </p:oleObj>
              </mc:Choice>
              <mc:Fallback>
                <p:oleObj name="Equation" r:id="rId40" imgW="393529" imgH="241195" progId="Equation.DSMT4">
                  <p:embed/>
                  <p:pic>
                    <p:nvPicPr>
                      <p:cNvPr id="1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4338" y="3729038"/>
                        <a:ext cx="576262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2"/>
          <p:cNvGraphicFramePr>
            <a:graphicFrameLocks noChangeAspect="1"/>
          </p:cNvGraphicFramePr>
          <p:nvPr/>
        </p:nvGraphicFramePr>
        <p:xfrm>
          <a:off x="4838700" y="4330700"/>
          <a:ext cx="581025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317362" imgH="228501" progId="Equation.DSMT4">
                  <p:embed/>
                </p:oleObj>
              </mc:Choice>
              <mc:Fallback>
                <p:oleObj name="Equation" r:id="rId42" imgW="317362" imgH="228501" progId="Equation.DSMT4">
                  <p:embed/>
                  <p:pic>
                    <p:nvPicPr>
                      <p:cNvPr id="2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8700" y="4330700"/>
                        <a:ext cx="581025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3"/>
          <p:cNvGraphicFramePr>
            <a:graphicFrameLocks noChangeAspect="1"/>
          </p:cNvGraphicFramePr>
          <p:nvPr/>
        </p:nvGraphicFramePr>
        <p:xfrm>
          <a:off x="5510213" y="4221163"/>
          <a:ext cx="838200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4" imgW="533169" imgH="431613" progId="Equation.DSMT4">
                  <p:embed/>
                </p:oleObj>
              </mc:Choice>
              <mc:Fallback>
                <p:oleObj name="Equation" r:id="rId44" imgW="533169" imgH="431613" progId="Equation.DSMT4">
                  <p:embed/>
                  <p:pic>
                    <p:nvPicPr>
                      <p:cNvPr id="25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0213" y="4221163"/>
                        <a:ext cx="838200" cy="681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" name="Object 24"/>
          <p:cNvGraphicFramePr>
            <a:graphicFrameLocks noChangeAspect="1"/>
          </p:cNvGraphicFramePr>
          <p:nvPr/>
        </p:nvGraphicFramePr>
        <p:xfrm>
          <a:off x="5448300" y="4265613"/>
          <a:ext cx="763588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6" imgW="368300" imgH="241300" progId="Equation.DSMT4">
                  <p:embed/>
                </p:oleObj>
              </mc:Choice>
              <mc:Fallback>
                <p:oleObj name="Equation" r:id="rId46" imgW="368300" imgH="241300" progId="Equation.DSMT4">
                  <p:embed/>
                  <p:pic>
                    <p:nvPicPr>
                      <p:cNvPr id="7168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8300" y="4265613"/>
                        <a:ext cx="763588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0" name="Object 25"/>
          <p:cNvGraphicFramePr>
            <a:graphicFrameLocks noChangeAspect="1"/>
          </p:cNvGraphicFramePr>
          <p:nvPr/>
        </p:nvGraphicFramePr>
        <p:xfrm>
          <a:off x="4657725" y="3644900"/>
          <a:ext cx="1576388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8" imgW="1079032" imgH="431613" progId="Equation.DSMT4">
                  <p:embed/>
                </p:oleObj>
              </mc:Choice>
              <mc:Fallback>
                <p:oleObj name="Equation" r:id="rId48" imgW="1079032" imgH="431613" progId="Equation.DSMT4">
                  <p:embed/>
                  <p:pic>
                    <p:nvPicPr>
                      <p:cNvPr id="717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7725" y="3644900"/>
                        <a:ext cx="1576388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26"/>
          <p:cNvGraphicFramePr>
            <a:graphicFrameLocks noChangeAspect="1"/>
          </p:cNvGraphicFramePr>
          <p:nvPr/>
        </p:nvGraphicFramePr>
        <p:xfrm>
          <a:off x="6737350" y="3535363"/>
          <a:ext cx="1982788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0" imgW="1168400" imgH="279400" progId="Equation.DSMT4">
                  <p:embed/>
                </p:oleObj>
              </mc:Choice>
              <mc:Fallback>
                <p:oleObj name="Equation" r:id="rId50" imgW="1168400" imgH="279400" progId="Equation.DSMT4">
                  <p:embed/>
                  <p:pic>
                    <p:nvPicPr>
                      <p:cNvPr id="7171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7350" y="3535363"/>
                        <a:ext cx="1982788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27"/>
          <p:cNvGraphicFramePr>
            <a:graphicFrameLocks noChangeAspect="1"/>
          </p:cNvGraphicFramePr>
          <p:nvPr/>
        </p:nvGraphicFramePr>
        <p:xfrm>
          <a:off x="7099300" y="4024313"/>
          <a:ext cx="1087438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2" imgW="596900" imgH="241300" progId="Equation.DSMT4">
                  <p:embed/>
                </p:oleObj>
              </mc:Choice>
              <mc:Fallback>
                <p:oleObj name="Equation" r:id="rId52" imgW="596900" imgH="241300" progId="Equation.DSMT4">
                  <p:embed/>
                  <p:pic>
                    <p:nvPicPr>
                      <p:cNvPr id="7172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9300" y="4024313"/>
                        <a:ext cx="1087438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" name="TextBox 72"/>
          <p:cNvSpPr txBox="1"/>
          <p:nvPr/>
        </p:nvSpPr>
        <p:spPr>
          <a:xfrm>
            <a:off x="4397375" y="3316288"/>
            <a:ext cx="184785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Find the angles</a:t>
            </a:r>
          </a:p>
        </p:txBody>
      </p:sp>
      <p:graphicFrame>
        <p:nvGraphicFramePr>
          <p:cNvPr id="74" name="Object 28"/>
          <p:cNvGraphicFramePr>
            <a:graphicFrameLocks noChangeAspect="1"/>
          </p:cNvGraphicFramePr>
          <p:nvPr/>
        </p:nvGraphicFramePr>
        <p:xfrm>
          <a:off x="2082800" y="2813050"/>
          <a:ext cx="600075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4" imgW="368300" imgH="241300" progId="Equation.DSMT4">
                  <p:embed/>
                </p:oleObj>
              </mc:Choice>
              <mc:Fallback>
                <p:oleObj name="Equation" r:id="rId54" imgW="368300" imgH="241300" progId="Equation.DSMT4">
                  <p:embed/>
                  <p:pic>
                    <p:nvPicPr>
                      <p:cNvPr id="74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2800" y="2813050"/>
                        <a:ext cx="600075" cy="395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29"/>
          <p:cNvGraphicFramePr>
            <a:graphicFrameLocks noChangeAspect="1"/>
          </p:cNvGraphicFramePr>
          <p:nvPr/>
        </p:nvGraphicFramePr>
        <p:xfrm>
          <a:off x="765175" y="3475038"/>
          <a:ext cx="76676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6" imgW="469696" imgH="241195" progId="Equation.DSMT4">
                  <p:embed/>
                </p:oleObj>
              </mc:Choice>
              <mc:Fallback>
                <p:oleObj name="Equation" r:id="rId56" imgW="469696" imgH="241195" progId="Equation.DSMT4">
                  <p:embed/>
                  <p:pic>
                    <p:nvPicPr>
                      <p:cNvPr id="75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175" y="3475038"/>
                        <a:ext cx="766763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30"/>
          <p:cNvGraphicFramePr>
            <a:graphicFrameLocks noChangeAspect="1"/>
          </p:cNvGraphicFramePr>
          <p:nvPr/>
        </p:nvGraphicFramePr>
        <p:xfrm>
          <a:off x="488950" y="6118225"/>
          <a:ext cx="156051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8" imgW="952087" imgH="228501" progId="Equation.DSMT4">
                  <p:embed/>
                </p:oleObj>
              </mc:Choice>
              <mc:Fallback>
                <p:oleObj name="Equation" r:id="rId58" imgW="952087" imgH="228501" progId="Equation.DSMT4">
                  <p:embed/>
                  <p:pic>
                    <p:nvPicPr>
                      <p:cNvPr id="76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" y="6118225"/>
                        <a:ext cx="1560513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31"/>
          <p:cNvGraphicFramePr>
            <a:graphicFrameLocks noChangeAspect="1"/>
          </p:cNvGraphicFramePr>
          <p:nvPr/>
        </p:nvGraphicFramePr>
        <p:xfrm>
          <a:off x="2020888" y="6048375"/>
          <a:ext cx="1331912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9" imgW="812447" imgH="241195" progId="Equation.DSMT4">
                  <p:embed/>
                </p:oleObj>
              </mc:Choice>
              <mc:Fallback>
                <p:oleObj name="Equation" r:id="rId59" imgW="812447" imgH="241195" progId="Equation.DSMT4">
                  <p:embed/>
                  <p:pic>
                    <p:nvPicPr>
                      <p:cNvPr id="77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0888" y="6048375"/>
                        <a:ext cx="1331912" cy="395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Object 32"/>
          <p:cNvGraphicFramePr>
            <a:graphicFrameLocks noChangeAspect="1"/>
          </p:cNvGraphicFramePr>
          <p:nvPr/>
        </p:nvGraphicFramePr>
        <p:xfrm>
          <a:off x="3257550" y="6143625"/>
          <a:ext cx="915988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1" imgW="558558" imgH="177723" progId="Equation.DSMT4">
                  <p:embed/>
                </p:oleObj>
              </mc:Choice>
              <mc:Fallback>
                <p:oleObj name="Equation" r:id="rId61" imgW="558558" imgH="177723" progId="Equation.DSMT4">
                  <p:embed/>
                  <p:pic>
                    <p:nvPicPr>
                      <p:cNvPr id="78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7550" y="6143625"/>
                        <a:ext cx="915988" cy="290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63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0474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4400000">
                                      <p:cBhvr>
                                        <p:cTn id="70" dur="4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7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 nodeType="clickPar">
                      <p:stCondLst>
                        <p:cond delay="indefinite"/>
                      </p:stCondLst>
                      <p:childTnLst>
                        <p:par>
                          <p:cTn id="2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 nodeType="clickPar">
                      <p:stCondLst>
                        <p:cond delay="indefinite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 nodeType="clickPar">
                      <p:stCondLst>
                        <p:cond delay="indefinite"/>
                      </p:stCondLst>
                      <p:childTnLst>
                        <p:par>
                          <p:cTn id="2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 nodeType="clickPar">
                      <p:stCondLst>
                        <p:cond delay="indefinite"/>
                      </p:stCondLst>
                      <p:childTnLst>
                        <p:par>
                          <p:cTn id="2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 nodeType="clickPar">
                      <p:stCondLst>
                        <p:cond delay="indefinite"/>
                      </p:stCondLst>
                      <p:childTnLst>
                        <p:par>
                          <p:cTn id="2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 nodeType="clickPar">
                      <p:stCondLst>
                        <p:cond delay="indefinite"/>
                      </p:stCondLst>
                      <p:childTnLst>
                        <p:par>
                          <p:cTn id="2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 nodeType="clickPar">
                      <p:stCondLst>
                        <p:cond delay="indefinite"/>
                      </p:stCondLst>
                      <p:childTnLst>
                        <p:par>
                          <p:cTn id="2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 nodeType="clickPar">
                      <p:stCondLst>
                        <p:cond delay="indefinite"/>
                      </p:stCondLst>
                      <p:childTnLst>
                        <p:par>
                          <p:cTn id="2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 nodeType="clickPar">
                      <p:stCondLst>
                        <p:cond delay="indefinite"/>
                      </p:stCondLst>
                      <p:childTnLst>
                        <p:par>
                          <p:cTn id="2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animBg="1"/>
      <p:bldP spid="34" grpId="0" animBg="1"/>
      <p:bldP spid="64" grpId="0" animBg="1"/>
      <p:bldP spid="68" grpId="0"/>
      <p:bldP spid="69" grpId="0"/>
      <p:bldP spid="7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7" name="Content Placeholder 2"/>
          <p:cNvSpPr>
            <a:spLocks noGrp="1"/>
          </p:cNvSpPr>
          <p:nvPr>
            <p:ph sz="quarter" idx="1"/>
          </p:nvPr>
        </p:nvSpPr>
        <p:spPr>
          <a:xfrm>
            <a:off x="219075" y="436563"/>
            <a:ext cx="8405813" cy="8191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CA" sz="2300"/>
              <a:t>Practice: Given that                   show the angle in standard position, and the coordinates of P on the unit circle.</a:t>
            </a:r>
            <a:r>
              <a:rPr lang="en-CA"/>
              <a:t>  </a:t>
            </a:r>
            <a:endParaRPr lang="en-CA" i="1"/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3114675" y="354013"/>
          <a:ext cx="1335088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10891" imgH="355446" progId="Equation.DSMT4">
                  <p:embed/>
                </p:oleObj>
              </mc:Choice>
              <mc:Fallback>
                <p:oleObj name="Equation" r:id="rId3" imgW="710891" imgH="355446" progId="Equation.DSMT4">
                  <p:embed/>
                  <p:pic>
                    <p:nvPicPr>
                      <p:cNvPr id="1126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4675" y="354013"/>
                        <a:ext cx="1335088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346575" y="1566863"/>
            <a:ext cx="43148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Determine which quadrant </a:t>
            </a:r>
            <a:r>
              <a:rPr lang="el-GR" dirty="0">
                <a:solidFill>
                  <a:srgbClr val="FF0000"/>
                </a:solidFill>
                <a:latin typeface="+mj-lt"/>
              </a:rPr>
              <a:t>θ</a:t>
            </a:r>
            <a:r>
              <a:rPr lang="en-CA" dirty="0">
                <a:solidFill>
                  <a:srgbClr val="FF0000"/>
                </a:solidFill>
                <a:latin typeface="+mj-lt"/>
              </a:rPr>
              <a:t> will be in</a:t>
            </a:r>
          </a:p>
        </p:txBody>
      </p:sp>
      <p:graphicFrame>
        <p:nvGraphicFramePr>
          <p:cNvPr id="17" name="Object 3"/>
          <p:cNvGraphicFramePr>
            <a:graphicFrameLocks noChangeAspect="1"/>
          </p:cNvGraphicFramePr>
          <p:nvPr/>
        </p:nvGraphicFramePr>
        <p:xfrm>
          <a:off x="4430713" y="1960563"/>
          <a:ext cx="1181100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710891" imgH="355446" progId="Equation.DSMT4">
                  <p:embed/>
                </p:oleObj>
              </mc:Choice>
              <mc:Fallback>
                <p:oleObj name="Equation" r:id="rId5" imgW="710891" imgH="355446" progId="Equation.DSMT4">
                  <p:embed/>
                  <p:pic>
                    <p:nvPicPr>
                      <p:cNvPr id="1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0713" y="1960563"/>
                        <a:ext cx="1181100" cy="592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797425" y="2601913"/>
            <a:ext cx="133667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ratio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is negative</a:t>
            </a:r>
          </a:p>
        </p:txBody>
      </p:sp>
      <p:sp>
        <p:nvSpPr>
          <p:cNvPr id="19" name="Right Brace 18"/>
          <p:cNvSpPr/>
          <p:nvPr/>
        </p:nvSpPr>
        <p:spPr>
          <a:xfrm rot="5400000">
            <a:off x="5302250" y="2262188"/>
            <a:ext cx="236537" cy="534988"/>
          </a:xfrm>
          <a:prstGeom prst="rightBrace">
            <a:avLst>
              <a:gd name="adj1" fmla="val 48169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6762750" y="1922463"/>
            <a:ext cx="1265238" cy="1117600"/>
            <a:chOff x="470557" y="3063834"/>
            <a:chExt cx="1620000" cy="1620000"/>
          </a:xfrm>
        </p:grpSpPr>
        <p:cxnSp>
          <p:nvCxnSpPr>
            <p:cNvPr id="21" name="Straight Arrow Connector 20"/>
            <p:cNvCxnSpPr/>
            <p:nvPr/>
          </p:nvCxnSpPr>
          <p:spPr>
            <a:xfrm rot="5400000">
              <a:off x="461410" y="3873834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470557" y="3811703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32" name="TextBox 18"/>
            <p:cNvSpPr txBox="1">
              <a:spLocks noChangeArrowheads="1"/>
            </p:cNvSpPr>
            <p:nvPr/>
          </p:nvSpPr>
          <p:spPr bwMode="auto">
            <a:xfrm>
              <a:off x="1460668" y="3167779"/>
              <a:ext cx="3978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11333" name="TextBox 19"/>
            <p:cNvSpPr txBox="1">
              <a:spLocks noChangeArrowheads="1"/>
            </p:cNvSpPr>
            <p:nvPr/>
          </p:nvSpPr>
          <p:spPr bwMode="auto">
            <a:xfrm>
              <a:off x="627443" y="3177679"/>
              <a:ext cx="3978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S</a:t>
              </a:r>
            </a:p>
          </p:txBody>
        </p:sp>
        <p:sp>
          <p:nvSpPr>
            <p:cNvPr id="11334" name="TextBox 20"/>
            <p:cNvSpPr txBox="1">
              <a:spLocks noChangeArrowheads="1"/>
            </p:cNvSpPr>
            <p:nvPr/>
          </p:nvSpPr>
          <p:spPr bwMode="auto">
            <a:xfrm>
              <a:off x="634007" y="3906614"/>
              <a:ext cx="380232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T</a:t>
              </a:r>
            </a:p>
          </p:txBody>
        </p:sp>
        <p:sp>
          <p:nvSpPr>
            <p:cNvPr id="11335" name="TextBox 21"/>
            <p:cNvSpPr txBox="1">
              <a:spLocks noChangeArrowheads="1"/>
            </p:cNvSpPr>
            <p:nvPr/>
          </p:nvSpPr>
          <p:spPr bwMode="auto">
            <a:xfrm>
              <a:off x="1451405" y="3916514"/>
              <a:ext cx="415498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C</a:t>
              </a:r>
            </a:p>
          </p:txBody>
        </p:sp>
      </p:grp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7612063" y="2132013"/>
            <a:ext cx="306387" cy="246062"/>
            <a:chOff x="2384960" y="4641273"/>
            <a:chExt cx="370115" cy="310737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2386877" y="4643277"/>
              <a:ext cx="368198" cy="308733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2384960" y="4641273"/>
              <a:ext cx="368198" cy="308733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6940550" y="2097088"/>
            <a:ext cx="307975" cy="246062"/>
            <a:chOff x="2384960" y="4641273"/>
            <a:chExt cx="370115" cy="310737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2386868" y="4643277"/>
              <a:ext cx="368207" cy="308733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2384960" y="4641273"/>
              <a:ext cx="368208" cy="308733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3" name="Object 5"/>
          <p:cNvGraphicFramePr>
            <a:graphicFrameLocks noChangeAspect="1"/>
          </p:cNvGraphicFramePr>
          <p:nvPr/>
        </p:nvGraphicFramePr>
        <p:xfrm>
          <a:off x="6546850" y="3071813"/>
          <a:ext cx="1905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18671" imgH="203112" progId="Equation.DSMT4">
                  <p:embed/>
                </p:oleObj>
              </mc:Choice>
              <mc:Fallback>
                <p:oleObj name="Equation" r:id="rId7" imgW="1218671" imgH="203112" progId="Equation.DSMT4">
                  <p:embed/>
                  <p:pic>
                    <p:nvPicPr>
                      <p:cNvPr id="3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6850" y="3071813"/>
                        <a:ext cx="19050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630238" y="1917700"/>
            <a:ext cx="2571750" cy="2571750"/>
            <a:chOff x="1000100" y="2786058"/>
            <a:chExt cx="2571768" cy="2571768"/>
          </a:xfrm>
        </p:grpSpPr>
        <p:cxnSp>
          <p:nvCxnSpPr>
            <p:cNvPr id="35" name="Straight Arrow Connector 34"/>
            <p:cNvCxnSpPr/>
            <p:nvPr/>
          </p:nvCxnSpPr>
          <p:spPr>
            <a:xfrm>
              <a:off x="1000100" y="4071942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rot="5400000">
              <a:off x="1000894" y="4071148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9"/>
          <p:cNvGrpSpPr>
            <a:grpSpLocks/>
          </p:cNvGrpSpPr>
          <p:nvPr/>
        </p:nvGrpSpPr>
        <p:grpSpPr bwMode="auto">
          <a:xfrm rot="5400000">
            <a:off x="1878806" y="1916907"/>
            <a:ext cx="1587" cy="2571750"/>
            <a:chOff x="2713818" y="2786852"/>
            <a:chExt cx="2382" cy="2570974"/>
          </a:xfrm>
        </p:grpSpPr>
        <p:cxnSp>
          <p:nvCxnSpPr>
            <p:cNvPr id="38" name="Straight Arrow Connector 37"/>
            <p:cNvCxnSpPr/>
            <p:nvPr/>
          </p:nvCxnSpPr>
          <p:spPr>
            <a:xfrm rot="5400000" flipH="1" flipV="1">
              <a:off x="2041289" y="3428403"/>
              <a:ext cx="1285487" cy="238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rot="16200000" flipH="1">
              <a:off x="2072265" y="4713891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0" name="Object 5"/>
          <p:cNvGraphicFramePr>
            <a:graphicFrameLocks noChangeAspect="1"/>
          </p:cNvGraphicFramePr>
          <p:nvPr/>
        </p:nvGraphicFramePr>
        <p:xfrm>
          <a:off x="339725" y="3076575"/>
          <a:ext cx="315913" cy="23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30057" imgH="241195" progId="Equation.DSMT4">
                  <p:embed/>
                </p:oleObj>
              </mc:Choice>
              <mc:Fallback>
                <p:oleObj name="Equation" r:id="rId9" imgW="330057" imgH="241195" progId="Equation.DSMT4">
                  <p:embed/>
                  <p:pic>
                    <p:nvPicPr>
                      <p:cNvPr id="4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3076575"/>
                        <a:ext cx="315913" cy="23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6"/>
          <p:cNvGraphicFramePr>
            <a:graphicFrameLocks noChangeAspect="1"/>
          </p:cNvGraphicFramePr>
          <p:nvPr/>
        </p:nvGraphicFramePr>
        <p:xfrm>
          <a:off x="1771650" y="4457700"/>
          <a:ext cx="328613" cy="23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42751" imgH="241195" progId="Equation.DSMT4">
                  <p:embed/>
                </p:oleObj>
              </mc:Choice>
              <mc:Fallback>
                <p:oleObj name="Equation" r:id="rId11" imgW="342751" imgH="241195" progId="Equation.DSMT4">
                  <p:embed/>
                  <p:pic>
                    <p:nvPicPr>
                      <p:cNvPr id="41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1650" y="4457700"/>
                        <a:ext cx="328613" cy="23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7"/>
          <p:cNvGraphicFramePr>
            <a:graphicFrameLocks noChangeAspect="1"/>
          </p:cNvGraphicFramePr>
          <p:nvPr/>
        </p:nvGraphicFramePr>
        <p:xfrm>
          <a:off x="3194050" y="3111500"/>
          <a:ext cx="327025" cy="23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42751" imgH="241195" progId="Equation.DSMT4">
                  <p:embed/>
                </p:oleObj>
              </mc:Choice>
              <mc:Fallback>
                <p:oleObj name="Equation" r:id="rId13" imgW="342751" imgH="241195" progId="Equation.DSMT4">
                  <p:embed/>
                  <p:pic>
                    <p:nvPicPr>
                      <p:cNvPr id="4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4050" y="3111500"/>
                        <a:ext cx="327025" cy="23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Arc 42"/>
          <p:cNvSpPr/>
          <p:nvPr/>
        </p:nvSpPr>
        <p:spPr>
          <a:xfrm>
            <a:off x="1293813" y="2579688"/>
            <a:ext cx="1260475" cy="1260475"/>
          </a:xfrm>
          <a:prstGeom prst="arc">
            <a:avLst>
              <a:gd name="adj1" fmla="val 10937943"/>
              <a:gd name="adj2" fmla="val 86120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4" name="Arc 43"/>
          <p:cNvSpPr/>
          <p:nvPr/>
        </p:nvSpPr>
        <p:spPr>
          <a:xfrm>
            <a:off x="1304925" y="2590800"/>
            <a:ext cx="1260475" cy="1260475"/>
          </a:xfrm>
          <a:prstGeom prst="arc">
            <a:avLst>
              <a:gd name="adj1" fmla="val 7018003"/>
              <a:gd name="adj2" fmla="val 10772882"/>
            </a:avLst>
          </a:prstGeom>
          <a:ln w="22225">
            <a:solidFill>
              <a:srgbClr val="00B050"/>
            </a:solidFill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5" name="Oval 44"/>
          <p:cNvSpPr/>
          <p:nvPr/>
        </p:nvSpPr>
        <p:spPr>
          <a:xfrm>
            <a:off x="2425700" y="4244975"/>
            <a:ext cx="87313" cy="87313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46" name="Object 8"/>
          <p:cNvGraphicFramePr>
            <a:graphicFrameLocks noChangeAspect="1"/>
          </p:cNvGraphicFramePr>
          <p:nvPr/>
        </p:nvGraphicFramePr>
        <p:xfrm>
          <a:off x="2500313" y="3838575"/>
          <a:ext cx="26987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65028" imgH="228501" progId="Equation.DSMT4">
                  <p:embed/>
                </p:oleObj>
              </mc:Choice>
              <mc:Fallback>
                <p:oleObj name="Equation" r:id="rId15" imgW="165028" imgH="228501" progId="Equation.DSMT4">
                  <p:embed/>
                  <p:pic>
                    <p:nvPicPr>
                      <p:cNvPr id="4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313" y="3838575"/>
                        <a:ext cx="269875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9"/>
          <p:cNvGraphicFramePr>
            <a:graphicFrameLocks noChangeAspect="1"/>
          </p:cNvGraphicFramePr>
          <p:nvPr/>
        </p:nvGraphicFramePr>
        <p:xfrm>
          <a:off x="2260600" y="4325938"/>
          <a:ext cx="1527175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066337" imgH="253890" progId="Equation.DSMT4">
                  <p:embed/>
                </p:oleObj>
              </mc:Choice>
              <mc:Fallback>
                <p:oleObj name="Equation" r:id="rId17" imgW="1066337" imgH="253890" progId="Equation.DSMT4">
                  <p:embed/>
                  <p:pic>
                    <p:nvPicPr>
                      <p:cNvPr id="4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0600" y="4325938"/>
                        <a:ext cx="1527175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9" name="Straight Arrow Connector 48"/>
          <p:cNvCxnSpPr/>
          <p:nvPr/>
        </p:nvCxnSpPr>
        <p:spPr>
          <a:xfrm rot="16200000" flipH="1">
            <a:off x="1656557" y="3485356"/>
            <a:ext cx="1084262" cy="549275"/>
          </a:xfrm>
          <a:prstGeom prst="straightConnector1">
            <a:avLst/>
          </a:prstGeom>
          <a:ln w="34925"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>
            <a:off x="1103313" y="3486150"/>
            <a:ext cx="1112837" cy="519113"/>
          </a:xfrm>
          <a:prstGeom prst="straightConnector1">
            <a:avLst/>
          </a:prstGeom>
          <a:ln w="34925"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" name="Object 10"/>
          <p:cNvGraphicFramePr>
            <a:graphicFrameLocks noChangeAspect="1"/>
          </p:cNvGraphicFramePr>
          <p:nvPr/>
        </p:nvGraphicFramePr>
        <p:xfrm>
          <a:off x="938213" y="3408363"/>
          <a:ext cx="311150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90500" imgH="228600" progId="Equation.DSMT4">
                  <p:embed/>
                </p:oleObj>
              </mc:Choice>
              <mc:Fallback>
                <p:oleObj name="Equation" r:id="rId19" imgW="190500" imgH="228600" progId="Equation.DSMT4">
                  <p:embed/>
                  <p:pic>
                    <p:nvPicPr>
                      <p:cNvPr id="5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8213" y="3408363"/>
                        <a:ext cx="311150" cy="373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2" name="Straight Connector 51"/>
          <p:cNvCxnSpPr/>
          <p:nvPr/>
        </p:nvCxnSpPr>
        <p:spPr>
          <a:xfrm rot="16200000" flipV="1">
            <a:off x="1929606" y="3734594"/>
            <a:ext cx="1068388" cy="12700"/>
          </a:xfrm>
          <a:prstGeom prst="line">
            <a:avLst/>
          </a:prstGeom>
          <a:ln w="25400">
            <a:prstDash val="dash"/>
            <a:headEnd type="triangl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>
            <a:off x="1957388" y="3208338"/>
            <a:ext cx="500062" cy="9525"/>
          </a:xfrm>
          <a:prstGeom prst="line">
            <a:avLst/>
          </a:prstGeom>
          <a:ln w="28575">
            <a:solidFill>
              <a:srgbClr val="FF0000"/>
            </a:solidFill>
            <a:prstDash val="dash"/>
            <a:headEnd type="triangle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4" name="Object 11"/>
          <p:cNvGraphicFramePr>
            <a:graphicFrameLocks noChangeAspect="1"/>
          </p:cNvGraphicFramePr>
          <p:nvPr/>
        </p:nvGraphicFramePr>
        <p:xfrm>
          <a:off x="382588" y="5016500"/>
          <a:ext cx="2120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295400" imgH="279400" progId="Equation.DSMT4">
                  <p:embed/>
                </p:oleObj>
              </mc:Choice>
              <mc:Fallback>
                <p:oleObj name="Equation" r:id="rId21" imgW="1295400" imgH="279400" progId="Equation.DSMT4">
                  <p:embed/>
                  <p:pic>
                    <p:nvPicPr>
                      <p:cNvPr id="54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588" y="5016500"/>
                        <a:ext cx="21209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12"/>
          <p:cNvGraphicFramePr>
            <a:graphicFrameLocks noChangeAspect="1"/>
          </p:cNvGraphicFramePr>
          <p:nvPr/>
        </p:nvGraphicFramePr>
        <p:xfrm>
          <a:off x="355600" y="5508625"/>
          <a:ext cx="21018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282700" imgH="279400" progId="Equation.DSMT4">
                  <p:embed/>
                </p:oleObj>
              </mc:Choice>
              <mc:Fallback>
                <p:oleObj name="Equation" r:id="rId23" imgW="1282700" imgH="279400" progId="Equation.DSMT4">
                  <p:embed/>
                  <p:pic>
                    <p:nvPicPr>
                      <p:cNvPr id="55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600" y="5508625"/>
                        <a:ext cx="210185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13"/>
          <p:cNvGraphicFramePr>
            <a:graphicFrameLocks noChangeAspect="1"/>
          </p:cNvGraphicFramePr>
          <p:nvPr/>
        </p:nvGraphicFramePr>
        <p:xfrm>
          <a:off x="2557463" y="5111750"/>
          <a:ext cx="895350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545626" imgH="177646" progId="Equation.DSMT4">
                  <p:embed/>
                </p:oleObj>
              </mc:Choice>
              <mc:Fallback>
                <p:oleObj name="Equation" r:id="rId25" imgW="545626" imgH="177646" progId="Equation.DSMT4">
                  <p:embed/>
                  <p:pic>
                    <p:nvPicPr>
                      <p:cNvPr id="5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7463" y="5111750"/>
                        <a:ext cx="895350" cy="290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14"/>
          <p:cNvGraphicFramePr>
            <a:graphicFrameLocks noChangeAspect="1"/>
          </p:cNvGraphicFramePr>
          <p:nvPr/>
        </p:nvGraphicFramePr>
        <p:xfrm>
          <a:off x="2514600" y="5573713"/>
          <a:ext cx="977900" cy="29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596641" imgH="177723" progId="Equation.DSMT4">
                  <p:embed/>
                </p:oleObj>
              </mc:Choice>
              <mc:Fallback>
                <p:oleObj name="Equation" r:id="rId27" imgW="596641" imgH="177723" progId="Equation.DSMT4">
                  <p:embed/>
                  <p:pic>
                    <p:nvPicPr>
                      <p:cNvPr id="59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573713"/>
                        <a:ext cx="977900" cy="290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0" name="Straight Connector 59"/>
          <p:cNvCxnSpPr/>
          <p:nvPr/>
        </p:nvCxnSpPr>
        <p:spPr>
          <a:xfrm rot="5400000" flipH="1" flipV="1">
            <a:off x="819944" y="3706019"/>
            <a:ext cx="1096962" cy="12700"/>
          </a:xfrm>
          <a:prstGeom prst="line">
            <a:avLst/>
          </a:prstGeom>
          <a:ln w="25400">
            <a:prstDash val="dash"/>
            <a:headEnd type="triangl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1354138" y="4256088"/>
            <a:ext cx="87312" cy="87312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62" name="Object 15"/>
          <p:cNvGraphicFramePr>
            <a:graphicFrameLocks noChangeAspect="1"/>
          </p:cNvGraphicFramePr>
          <p:nvPr/>
        </p:nvGraphicFramePr>
        <p:xfrm>
          <a:off x="306388" y="4360863"/>
          <a:ext cx="1331912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1155700" imgH="254000" progId="Equation.DSMT4">
                  <p:embed/>
                </p:oleObj>
              </mc:Choice>
              <mc:Fallback>
                <p:oleObj name="Equation" r:id="rId29" imgW="1155700" imgH="254000" progId="Equation.DSMT4">
                  <p:embed/>
                  <p:pic>
                    <p:nvPicPr>
                      <p:cNvPr id="62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88" y="4360863"/>
                        <a:ext cx="1331912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TextBox 62"/>
          <p:cNvSpPr txBox="1"/>
          <p:nvPr/>
        </p:nvSpPr>
        <p:spPr>
          <a:xfrm>
            <a:off x="4327525" y="4870450"/>
            <a:ext cx="4500563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Find the coordinates using sine &amp; cosine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384675" y="5332413"/>
            <a:ext cx="3849688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possible coordinates for P are:</a:t>
            </a:r>
          </a:p>
        </p:txBody>
      </p:sp>
      <p:graphicFrame>
        <p:nvGraphicFramePr>
          <p:cNvPr id="65" name="Object 16"/>
          <p:cNvGraphicFramePr>
            <a:graphicFrameLocks noChangeAspect="1"/>
          </p:cNvGraphicFramePr>
          <p:nvPr/>
        </p:nvGraphicFramePr>
        <p:xfrm>
          <a:off x="4214813" y="5770563"/>
          <a:ext cx="15208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1066337" imgH="253890" progId="Equation.DSMT4">
                  <p:embed/>
                </p:oleObj>
              </mc:Choice>
              <mc:Fallback>
                <p:oleObj name="Equation" r:id="rId31" imgW="1066337" imgH="253890" progId="Equation.DSMT4">
                  <p:embed/>
                  <p:pic>
                    <p:nvPicPr>
                      <p:cNvPr id="65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4813" y="5770563"/>
                        <a:ext cx="1520825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17"/>
          <p:cNvGraphicFramePr>
            <a:graphicFrameLocks noChangeAspect="1"/>
          </p:cNvGraphicFramePr>
          <p:nvPr/>
        </p:nvGraphicFramePr>
        <p:xfrm>
          <a:off x="5775325" y="5754688"/>
          <a:ext cx="2252663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1485255" imgH="253890" progId="Equation.DSMT4">
                  <p:embed/>
                </p:oleObj>
              </mc:Choice>
              <mc:Fallback>
                <p:oleObj name="Equation" r:id="rId33" imgW="1485255" imgH="253890" progId="Equation.DSMT4">
                  <p:embed/>
                  <p:pic>
                    <p:nvPicPr>
                      <p:cNvPr id="66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5325" y="5754688"/>
                        <a:ext cx="2252663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18"/>
          <p:cNvGraphicFramePr>
            <a:graphicFrameLocks noChangeAspect="1"/>
          </p:cNvGraphicFramePr>
          <p:nvPr/>
        </p:nvGraphicFramePr>
        <p:xfrm>
          <a:off x="4578350" y="3625850"/>
          <a:ext cx="1185863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812447" imgH="457002" progId="Equation.DSMT4">
                  <p:embed/>
                </p:oleObj>
              </mc:Choice>
              <mc:Fallback>
                <p:oleObj name="Equation" r:id="rId35" imgW="812447" imgH="457002" progId="Equation.DSMT4">
                  <p:embed/>
                  <p:pic>
                    <p:nvPicPr>
                      <p:cNvPr id="67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8350" y="3625850"/>
                        <a:ext cx="1185863" cy="668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19"/>
          <p:cNvGraphicFramePr>
            <a:graphicFrameLocks noChangeAspect="1"/>
          </p:cNvGraphicFramePr>
          <p:nvPr/>
        </p:nvGraphicFramePr>
        <p:xfrm>
          <a:off x="4152900" y="3690938"/>
          <a:ext cx="55562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380835" imgH="241195" progId="Equation.DSMT4">
                  <p:embed/>
                </p:oleObj>
              </mc:Choice>
              <mc:Fallback>
                <p:oleObj name="Equation" r:id="rId37" imgW="380835" imgH="241195" progId="Equation.DSMT4">
                  <p:embed/>
                  <p:pic>
                    <p:nvPicPr>
                      <p:cNvPr id="68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2900" y="3690938"/>
                        <a:ext cx="555625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20"/>
          <p:cNvGraphicFramePr>
            <a:graphicFrameLocks noChangeAspect="1"/>
          </p:cNvGraphicFramePr>
          <p:nvPr/>
        </p:nvGraphicFramePr>
        <p:xfrm>
          <a:off x="5380038" y="3714750"/>
          <a:ext cx="55880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380835" imgH="241195" progId="Equation.DSMT4">
                  <p:embed/>
                </p:oleObj>
              </mc:Choice>
              <mc:Fallback>
                <p:oleObj name="Equation" r:id="rId39" imgW="380835" imgH="241195" progId="Equation.DSMT4">
                  <p:embed/>
                  <p:pic>
                    <p:nvPicPr>
                      <p:cNvPr id="69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0038" y="3714750"/>
                        <a:ext cx="558800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21"/>
          <p:cNvGraphicFramePr>
            <a:graphicFrameLocks noChangeAspect="1"/>
          </p:cNvGraphicFramePr>
          <p:nvPr/>
        </p:nvGraphicFramePr>
        <p:xfrm>
          <a:off x="4824413" y="4357688"/>
          <a:ext cx="581025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317362" imgH="228501" progId="Equation.DSMT4">
                  <p:embed/>
                </p:oleObj>
              </mc:Choice>
              <mc:Fallback>
                <p:oleObj name="Equation" r:id="rId41" imgW="317362" imgH="228501" progId="Equation.DSMT4">
                  <p:embed/>
                  <p:pic>
                    <p:nvPicPr>
                      <p:cNvPr id="7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4413" y="4357688"/>
                        <a:ext cx="581025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22"/>
          <p:cNvGraphicFramePr>
            <a:graphicFrameLocks noChangeAspect="1"/>
          </p:cNvGraphicFramePr>
          <p:nvPr/>
        </p:nvGraphicFramePr>
        <p:xfrm>
          <a:off x="5430838" y="4200525"/>
          <a:ext cx="998537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634725" imgH="457002" progId="Equation.DSMT4">
                  <p:embed/>
                </p:oleObj>
              </mc:Choice>
              <mc:Fallback>
                <p:oleObj name="Equation" r:id="rId43" imgW="634725" imgH="457002" progId="Equation.DSMT4">
                  <p:embed/>
                  <p:pic>
                    <p:nvPicPr>
                      <p:cNvPr id="71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0838" y="4200525"/>
                        <a:ext cx="998537" cy="722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23"/>
          <p:cNvGraphicFramePr>
            <a:graphicFrameLocks noChangeAspect="1"/>
          </p:cNvGraphicFramePr>
          <p:nvPr/>
        </p:nvGraphicFramePr>
        <p:xfrm>
          <a:off x="5413375" y="4238625"/>
          <a:ext cx="100012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482391" imgH="241195" progId="Equation.DSMT4">
                  <p:embed/>
                </p:oleObj>
              </mc:Choice>
              <mc:Fallback>
                <p:oleObj name="Equation" r:id="rId45" imgW="482391" imgH="241195" progId="Equation.DSMT4">
                  <p:embed/>
                  <p:pic>
                    <p:nvPicPr>
                      <p:cNvPr id="72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75" y="4238625"/>
                        <a:ext cx="1000125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24"/>
          <p:cNvGraphicFramePr>
            <a:graphicFrameLocks noChangeAspect="1"/>
          </p:cNvGraphicFramePr>
          <p:nvPr/>
        </p:nvGraphicFramePr>
        <p:xfrm>
          <a:off x="4568825" y="3627438"/>
          <a:ext cx="1725613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7" imgW="1181100" imgH="457200" progId="Equation.DSMT4">
                  <p:embed/>
                </p:oleObj>
              </mc:Choice>
              <mc:Fallback>
                <p:oleObj name="Equation" r:id="rId47" imgW="1181100" imgH="457200" progId="Equation.DSMT4">
                  <p:embed/>
                  <p:pic>
                    <p:nvPicPr>
                      <p:cNvPr id="73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8825" y="3627438"/>
                        <a:ext cx="1725613" cy="668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25"/>
          <p:cNvGraphicFramePr>
            <a:graphicFrameLocks noChangeAspect="1"/>
          </p:cNvGraphicFramePr>
          <p:nvPr/>
        </p:nvGraphicFramePr>
        <p:xfrm>
          <a:off x="6751638" y="3535363"/>
          <a:ext cx="1982787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9" imgW="1168400" imgH="279400" progId="Equation.DSMT4">
                  <p:embed/>
                </p:oleObj>
              </mc:Choice>
              <mc:Fallback>
                <p:oleObj name="Equation" r:id="rId49" imgW="1168400" imgH="279400" progId="Equation.DSMT4">
                  <p:embed/>
                  <p:pic>
                    <p:nvPicPr>
                      <p:cNvPr id="74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1638" y="3535363"/>
                        <a:ext cx="1982787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26"/>
          <p:cNvGraphicFramePr>
            <a:graphicFrameLocks noChangeAspect="1"/>
          </p:cNvGraphicFramePr>
          <p:nvPr/>
        </p:nvGraphicFramePr>
        <p:xfrm>
          <a:off x="7099300" y="4024313"/>
          <a:ext cx="1087438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1" imgW="596900" imgH="241300" progId="Equation.DSMT4">
                  <p:embed/>
                </p:oleObj>
              </mc:Choice>
              <mc:Fallback>
                <p:oleObj name="Equation" r:id="rId51" imgW="596900" imgH="241300" progId="Equation.DSMT4">
                  <p:embed/>
                  <p:pic>
                    <p:nvPicPr>
                      <p:cNvPr id="75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9300" y="4024313"/>
                        <a:ext cx="1087438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" name="TextBox 75"/>
          <p:cNvSpPr txBox="1"/>
          <p:nvPr/>
        </p:nvSpPr>
        <p:spPr>
          <a:xfrm>
            <a:off x="4397375" y="3316288"/>
            <a:ext cx="184785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Find the angles</a:t>
            </a:r>
          </a:p>
        </p:txBody>
      </p:sp>
      <p:graphicFrame>
        <p:nvGraphicFramePr>
          <p:cNvPr id="77" name="Object 27"/>
          <p:cNvGraphicFramePr>
            <a:graphicFrameLocks noChangeAspect="1"/>
          </p:cNvGraphicFramePr>
          <p:nvPr/>
        </p:nvGraphicFramePr>
        <p:xfrm>
          <a:off x="2208213" y="3227388"/>
          <a:ext cx="785812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3" imgW="482391" imgH="241195" progId="Equation.DSMT4">
                  <p:embed/>
                </p:oleObj>
              </mc:Choice>
              <mc:Fallback>
                <p:oleObj name="Equation" r:id="rId53" imgW="482391" imgH="241195" progId="Equation.DSMT4">
                  <p:embed/>
                  <p:pic>
                    <p:nvPicPr>
                      <p:cNvPr id="77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3" y="3227388"/>
                        <a:ext cx="785812" cy="395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Object 28"/>
          <p:cNvGraphicFramePr>
            <a:graphicFrameLocks noChangeAspect="1"/>
          </p:cNvGraphicFramePr>
          <p:nvPr/>
        </p:nvGraphicFramePr>
        <p:xfrm>
          <a:off x="593725" y="3344863"/>
          <a:ext cx="76676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5" imgW="469696" imgH="241195" progId="Equation.DSMT4">
                  <p:embed/>
                </p:oleObj>
              </mc:Choice>
              <mc:Fallback>
                <p:oleObj name="Equation" r:id="rId55" imgW="469696" imgH="241195" progId="Equation.DSMT4">
                  <p:embed/>
                  <p:pic>
                    <p:nvPicPr>
                      <p:cNvPr id="78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25" y="3344863"/>
                        <a:ext cx="766763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ct 29"/>
          <p:cNvGraphicFramePr>
            <a:graphicFrameLocks noChangeAspect="1"/>
          </p:cNvGraphicFramePr>
          <p:nvPr/>
        </p:nvGraphicFramePr>
        <p:xfrm>
          <a:off x="376238" y="5970588"/>
          <a:ext cx="2122487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7" imgW="1295400" imgH="279400" progId="Equation.DSMT4">
                  <p:embed/>
                </p:oleObj>
              </mc:Choice>
              <mc:Fallback>
                <p:oleObj name="Equation" r:id="rId57" imgW="1295400" imgH="279400" progId="Equation.DSMT4">
                  <p:embed/>
                  <p:pic>
                    <p:nvPicPr>
                      <p:cNvPr id="79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238" y="5970588"/>
                        <a:ext cx="2122487" cy="458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ct 30"/>
          <p:cNvGraphicFramePr>
            <a:graphicFrameLocks noChangeAspect="1"/>
          </p:cNvGraphicFramePr>
          <p:nvPr/>
        </p:nvGraphicFramePr>
        <p:xfrm>
          <a:off x="2530475" y="6061075"/>
          <a:ext cx="1041400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9" imgW="634449" imgH="177646" progId="Equation.DSMT4">
                  <p:embed/>
                </p:oleObj>
              </mc:Choice>
              <mc:Fallback>
                <p:oleObj name="Equation" r:id="rId59" imgW="634449" imgH="177646" progId="Equation.DSMT4">
                  <p:embed/>
                  <p:pic>
                    <p:nvPicPr>
                      <p:cNvPr id="81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0475" y="6061075"/>
                        <a:ext cx="1041400" cy="290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" name="Arc 86"/>
          <p:cNvSpPr/>
          <p:nvPr/>
        </p:nvSpPr>
        <p:spPr>
          <a:xfrm>
            <a:off x="1308100" y="2578100"/>
            <a:ext cx="1260475" cy="1260475"/>
          </a:xfrm>
          <a:prstGeom prst="arc">
            <a:avLst>
              <a:gd name="adj1" fmla="val 10648187"/>
              <a:gd name="adj2" fmla="val 154072"/>
            </a:avLst>
          </a:prstGeom>
          <a:ln w="22225">
            <a:solidFill>
              <a:srgbClr val="00B050"/>
            </a:solidFill>
            <a:headEnd type="non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88" name="Arc 87"/>
          <p:cNvSpPr/>
          <p:nvPr/>
        </p:nvSpPr>
        <p:spPr>
          <a:xfrm>
            <a:off x="1292225" y="2578100"/>
            <a:ext cx="1260475" cy="1260475"/>
          </a:xfrm>
          <a:prstGeom prst="arc">
            <a:avLst>
              <a:gd name="adj1" fmla="val 3868150"/>
              <a:gd name="adj2" fmla="val 10779392"/>
            </a:avLst>
          </a:prstGeom>
          <a:ln>
            <a:solidFill>
              <a:srgbClr val="0070C0"/>
            </a:solidFill>
            <a:head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89" name="Object 31"/>
          <p:cNvGraphicFramePr>
            <a:graphicFrameLocks noChangeAspect="1"/>
          </p:cNvGraphicFramePr>
          <p:nvPr/>
        </p:nvGraphicFramePr>
        <p:xfrm>
          <a:off x="2484438" y="3721100"/>
          <a:ext cx="858837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1" imgW="469696" imgH="241195" progId="Equation.DSMT4">
                  <p:embed/>
                </p:oleObj>
              </mc:Choice>
              <mc:Fallback>
                <p:oleObj name="Equation" r:id="rId61" imgW="469696" imgH="241195" progId="Equation.DSMT4">
                  <p:embed/>
                  <p:pic>
                    <p:nvPicPr>
                      <p:cNvPr id="89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3721100"/>
                        <a:ext cx="858837" cy="442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" name="Object 32"/>
          <p:cNvGraphicFramePr>
            <a:graphicFrameLocks noChangeAspect="1"/>
          </p:cNvGraphicFramePr>
          <p:nvPr/>
        </p:nvGraphicFramePr>
        <p:xfrm>
          <a:off x="5573713" y="4295775"/>
          <a:ext cx="858837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3" imgW="469696" imgH="241195" progId="Equation.DSMT4">
                  <p:embed/>
                </p:oleObj>
              </mc:Choice>
              <mc:Fallback>
                <p:oleObj name="Equation" r:id="rId63" imgW="469696" imgH="241195" progId="Equation.DSMT4">
                  <p:embed/>
                  <p:pic>
                    <p:nvPicPr>
                      <p:cNvPr id="9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3713" y="4295775"/>
                        <a:ext cx="858837" cy="442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2" name="Straight Connector 81"/>
          <p:cNvCxnSpPr/>
          <p:nvPr/>
        </p:nvCxnSpPr>
        <p:spPr>
          <a:xfrm rot="10800000" flipH="1">
            <a:off x="1325563" y="3194050"/>
            <a:ext cx="500062" cy="9525"/>
          </a:xfrm>
          <a:prstGeom prst="line">
            <a:avLst/>
          </a:prstGeom>
          <a:ln w="28575">
            <a:solidFill>
              <a:srgbClr val="FF0000"/>
            </a:solidFill>
            <a:prstDash val="dash"/>
            <a:headEnd type="triangle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21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64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8748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7796000">
                                      <p:cBhvr>
                                        <p:cTn id="6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187800">
                                      <p:cBhvr>
                                        <p:cTn id="7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2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 nodeType="clickPar">
                      <p:stCondLst>
                        <p:cond delay="indefinite"/>
                      </p:stCondLst>
                      <p:childTnLst>
                        <p:par>
                          <p:cTn id="2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 nodeType="clickPar">
                      <p:stCondLst>
                        <p:cond delay="indefinite"/>
                      </p:stCondLst>
                      <p:childTnLst>
                        <p:par>
                          <p:cTn id="2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 nodeType="clickPar">
                      <p:stCondLst>
                        <p:cond delay="indefinite"/>
                      </p:stCondLst>
                      <p:childTnLst>
                        <p:par>
                          <p:cTn id="2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 nodeType="clickPar">
                      <p:stCondLst>
                        <p:cond delay="indefinite"/>
                      </p:stCondLst>
                      <p:childTnLst>
                        <p:par>
                          <p:cTn id="2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 nodeType="clickPar">
                      <p:stCondLst>
                        <p:cond delay="indefinite"/>
                      </p:stCondLst>
                      <p:childTnLst>
                        <p:par>
                          <p:cTn id="2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 nodeType="clickPar">
                      <p:stCondLst>
                        <p:cond delay="indefinite"/>
                      </p:stCondLst>
                      <p:childTnLst>
                        <p:par>
                          <p:cTn id="2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 nodeType="clickPar">
                      <p:stCondLst>
                        <p:cond delay="indefinite"/>
                      </p:stCondLst>
                      <p:childTnLst>
                        <p:par>
                          <p:cTn id="2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 nodeType="clickPar">
                      <p:stCondLst>
                        <p:cond delay="indefinite"/>
                      </p:stCondLst>
                      <p:childTnLst>
                        <p:par>
                          <p:cTn id="2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 nodeType="clickPar">
                      <p:stCondLst>
                        <p:cond delay="indefinite"/>
                      </p:stCondLst>
                      <p:childTnLst>
                        <p:par>
                          <p:cTn id="2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 nodeType="clickPar">
                      <p:stCondLst>
                        <p:cond delay="indefinite"/>
                      </p:stCondLst>
                      <p:childTnLst>
                        <p:par>
                          <p:cTn id="2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 nodeType="clickPar">
                      <p:stCondLst>
                        <p:cond delay="indefinite"/>
                      </p:stCondLst>
                      <p:childTnLst>
                        <p:par>
                          <p:cTn id="3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 nodeType="clickPar">
                      <p:stCondLst>
                        <p:cond delay="indefinite"/>
                      </p:stCondLst>
                      <p:childTnLst>
                        <p:par>
                          <p:cTn id="3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 nodeType="clickPar">
                      <p:stCondLst>
                        <p:cond delay="indefinite"/>
                      </p:stCondLst>
                      <p:childTnLst>
                        <p:par>
                          <p:cTn id="3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 nodeType="clickPar">
                      <p:stCondLst>
                        <p:cond delay="indefinite"/>
                      </p:stCondLst>
                      <p:childTnLst>
                        <p:par>
                          <p:cTn id="3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9" grpId="0" animBg="1"/>
      <p:bldP spid="43" grpId="0" animBg="1"/>
      <p:bldP spid="43" grpId="1" animBg="1"/>
      <p:bldP spid="43" grpId="2" animBg="1"/>
      <p:bldP spid="45" grpId="0" animBg="1"/>
      <p:bldP spid="61" grpId="0" animBg="1"/>
      <p:bldP spid="63" grpId="0"/>
      <p:bldP spid="64" grpId="0"/>
      <p:bldP spid="76" grpId="0"/>
      <p:bldP spid="88" grpId="0" animBg="1"/>
      <p:bldP spid="88" grpId="1" animBg="1"/>
      <p:bldP spid="88" grpId="2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3" name="Content Placeholder 2"/>
          <p:cNvSpPr>
            <a:spLocks noGrp="1"/>
          </p:cNvSpPr>
          <p:nvPr>
            <p:ph sz="quarter" idx="1"/>
          </p:nvPr>
        </p:nvSpPr>
        <p:spPr>
          <a:xfrm>
            <a:off x="153988" y="581025"/>
            <a:ext cx="8621712" cy="9271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CA" dirty="0"/>
              <a:t>Ex: Given that sin </a:t>
            </a:r>
            <a:r>
              <a:rPr lang="el-GR" dirty="0"/>
              <a:t>θ</a:t>
            </a:r>
            <a:r>
              <a:rPr lang="en-CA" dirty="0"/>
              <a:t> = </a:t>
            </a:r>
            <a:r>
              <a:rPr lang="en-CA" baseline="30000" dirty="0"/>
              <a:t>      </a:t>
            </a:r>
            <a:r>
              <a:rPr lang="en-CA" dirty="0"/>
              <a:t>     and                       find the exact value of the coordinates of point P</a:t>
            </a:r>
            <a:r>
              <a:rPr lang="en-CA" i="1" dirty="0"/>
              <a:t>(</a:t>
            </a:r>
            <a:r>
              <a:rPr lang="en-CA" i="1" dirty="0" err="1"/>
              <a:t>x,y</a:t>
            </a:r>
            <a:r>
              <a:rPr lang="en-CA" i="1" dirty="0"/>
              <a:t>) </a:t>
            </a:r>
            <a:r>
              <a:rPr lang="en-CA" dirty="0"/>
              <a:t>in the unit circle</a:t>
            </a:r>
            <a:endParaRPr lang="en-CA" i="1" dirty="0"/>
          </a:p>
        </p:txBody>
      </p:sp>
      <p:sp>
        <p:nvSpPr>
          <p:cNvPr id="3" name="TextBox 2"/>
          <p:cNvSpPr txBox="1"/>
          <p:nvPr/>
        </p:nvSpPr>
        <p:spPr>
          <a:xfrm>
            <a:off x="4346575" y="1566863"/>
            <a:ext cx="43148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Determine which quadrant </a:t>
            </a:r>
            <a:r>
              <a:rPr lang="el-GR" dirty="0">
                <a:solidFill>
                  <a:srgbClr val="FF0000"/>
                </a:solidFill>
                <a:latin typeface="+mj-lt"/>
              </a:rPr>
              <a:t>θ</a:t>
            </a:r>
            <a:r>
              <a:rPr lang="en-CA" dirty="0">
                <a:solidFill>
                  <a:srgbClr val="FF0000"/>
                </a:solidFill>
                <a:latin typeface="+mj-lt"/>
              </a:rPr>
              <a:t> will be in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4217988" y="1952625"/>
          <a:ext cx="1435100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63225" imgH="355446" progId="Equation.DSMT4">
                  <p:embed/>
                </p:oleObj>
              </mc:Choice>
              <mc:Fallback>
                <p:oleObj name="Equation" r:id="rId3" imgW="863225" imgH="355446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7988" y="1952625"/>
                        <a:ext cx="1435100" cy="592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97425" y="2601913"/>
            <a:ext cx="133667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ratio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is negative</a:t>
            </a:r>
          </a:p>
        </p:txBody>
      </p:sp>
      <p:sp>
        <p:nvSpPr>
          <p:cNvPr id="6" name="Right Brace 5"/>
          <p:cNvSpPr/>
          <p:nvPr/>
        </p:nvSpPr>
        <p:spPr>
          <a:xfrm rot="5400000">
            <a:off x="5302250" y="2262188"/>
            <a:ext cx="236537" cy="534988"/>
          </a:xfrm>
          <a:prstGeom prst="rightBrace">
            <a:avLst>
              <a:gd name="adj1" fmla="val 48169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6762750" y="1922463"/>
            <a:ext cx="1265238" cy="1117600"/>
            <a:chOff x="470557" y="3063834"/>
            <a:chExt cx="1620000" cy="1620000"/>
          </a:xfrm>
        </p:grpSpPr>
        <p:cxnSp>
          <p:nvCxnSpPr>
            <p:cNvPr id="8" name="Straight Arrow Connector 7"/>
            <p:cNvCxnSpPr/>
            <p:nvPr/>
          </p:nvCxnSpPr>
          <p:spPr>
            <a:xfrm rot="5400000">
              <a:off x="461410" y="3873834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470557" y="3811703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47" name="TextBox 18"/>
            <p:cNvSpPr txBox="1">
              <a:spLocks noChangeArrowheads="1"/>
            </p:cNvSpPr>
            <p:nvPr/>
          </p:nvSpPr>
          <p:spPr bwMode="auto">
            <a:xfrm>
              <a:off x="1460668" y="3167779"/>
              <a:ext cx="3978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12348" name="TextBox 19"/>
            <p:cNvSpPr txBox="1">
              <a:spLocks noChangeArrowheads="1"/>
            </p:cNvSpPr>
            <p:nvPr/>
          </p:nvSpPr>
          <p:spPr bwMode="auto">
            <a:xfrm>
              <a:off x="627443" y="3177679"/>
              <a:ext cx="3978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S</a:t>
              </a:r>
            </a:p>
          </p:txBody>
        </p:sp>
        <p:sp>
          <p:nvSpPr>
            <p:cNvPr id="12349" name="TextBox 20"/>
            <p:cNvSpPr txBox="1">
              <a:spLocks noChangeArrowheads="1"/>
            </p:cNvSpPr>
            <p:nvPr/>
          </p:nvSpPr>
          <p:spPr bwMode="auto">
            <a:xfrm>
              <a:off x="634007" y="3906614"/>
              <a:ext cx="380232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T</a:t>
              </a:r>
            </a:p>
          </p:txBody>
        </p:sp>
        <p:sp>
          <p:nvSpPr>
            <p:cNvPr id="12350" name="TextBox 21"/>
            <p:cNvSpPr txBox="1">
              <a:spLocks noChangeArrowheads="1"/>
            </p:cNvSpPr>
            <p:nvPr/>
          </p:nvSpPr>
          <p:spPr bwMode="auto">
            <a:xfrm>
              <a:off x="1451405" y="3916514"/>
              <a:ext cx="415498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C</a:t>
              </a:r>
            </a:p>
          </p:txBody>
        </p:sp>
      </p:grpSp>
      <p:grpSp>
        <p:nvGrpSpPr>
          <p:cNvPr id="7" name="Group 45"/>
          <p:cNvGrpSpPr>
            <a:grpSpLocks/>
          </p:cNvGrpSpPr>
          <p:nvPr/>
        </p:nvGrpSpPr>
        <p:grpSpPr bwMode="auto">
          <a:xfrm>
            <a:off x="6931025" y="2112963"/>
            <a:ext cx="307975" cy="244475"/>
            <a:chOff x="2384960" y="4641273"/>
            <a:chExt cx="370115" cy="310737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2386868" y="4643290"/>
              <a:ext cx="368207" cy="308720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2384960" y="4641273"/>
              <a:ext cx="368208" cy="308719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48"/>
          <p:cNvGrpSpPr>
            <a:grpSpLocks/>
          </p:cNvGrpSpPr>
          <p:nvPr/>
        </p:nvGrpSpPr>
        <p:grpSpPr bwMode="auto">
          <a:xfrm>
            <a:off x="7581900" y="2120900"/>
            <a:ext cx="307975" cy="246063"/>
            <a:chOff x="2384960" y="4641273"/>
            <a:chExt cx="370115" cy="310737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2386868" y="4643278"/>
              <a:ext cx="368207" cy="308732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2384960" y="4641273"/>
              <a:ext cx="368208" cy="308732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0" name="Object 5"/>
          <p:cNvGraphicFramePr>
            <a:graphicFrameLocks noChangeAspect="1"/>
          </p:cNvGraphicFramePr>
          <p:nvPr/>
        </p:nvGraphicFramePr>
        <p:xfrm>
          <a:off x="6910388" y="3048000"/>
          <a:ext cx="11303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723586" imgH="203112" progId="Equation.DSMT4">
                  <p:embed/>
                </p:oleObj>
              </mc:Choice>
              <mc:Fallback>
                <p:oleObj name="Equation" r:id="rId5" imgW="723586" imgH="203112" progId="Equation.DSMT4">
                  <p:embed/>
                  <p:pic>
                    <p:nvPicPr>
                      <p:cNvPr id="2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0388" y="3048000"/>
                        <a:ext cx="11303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4368800" y="3560763"/>
            <a:ext cx="414813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Use the ratio to draw a right triangle</a:t>
            </a:r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630238" y="1917700"/>
            <a:ext cx="2571750" cy="2571750"/>
            <a:chOff x="1000100" y="2786058"/>
            <a:chExt cx="2571768" cy="2571768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1000100" y="4071942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5400000">
              <a:off x="1000894" y="4071148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9"/>
          <p:cNvGrpSpPr>
            <a:grpSpLocks/>
          </p:cNvGrpSpPr>
          <p:nvPr/>
        </p:nvGrpSpPr>
        <p:grpSpPr bwMode="auto">
          <a:xfrm rot="5400000">
            <a:off x="1878806" y="1916907"/>
            <a:ext cx="1587" cy="2571750"/>
            <a:chOff x="2713818" y="2786852"/>
            <a:chExt cx="2382" cy="2570974"/>
          </a:xfrm>
        </p:grpSpPr>
        <p:cxnSp>
          <p:nvCxnSpPr>
            <p:cNvPr id="26" name="Straight Arrow Connector 25"/>
            <p:cNvCxnSpPr/>
            <p:nvPr/>
          </p:nvCxnSpPr>
          <p:spPr>
            <a:xfrm rot="5400000" flipH="1" flipV="1">
              <a:off x="2043672" y="3428404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rot="16200000" flipH="1">
              <a:off x="2072265" y="4713891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8" name="Object 4"/>
          <p:cNvGraphicFramePr>
            <a:graphicFrameLocks noChangeAspect="1"/>
          </p:cNvGraphicFramePr>
          <p:nvPr/>
        </p:nvGraphicFramePr>
        <p:xfrm>
          <a:off x="339725" y="3076575"/>
          <a:ext cx="315913" cy="23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30057" imgH="241195" progId="Equation.DSMT4">
                  <p:embed/>
                </p:oleObj>
              </mc:Choice>
              <mc:Fallback>
                <p:oleObj name="Equation" r:id="rId7" imgW="330057" imgH="241195" progId="Equation.DSMT4">
                  <p:embed/>
                  <p:pic>
                    <p:nvPicPr>
                      <p:cNvPr id="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3076575"/>
                        <a:ext cx="315913" cy="23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5"/>
          <p:cNvGraphicFramePr>
            <a:graphicFrameLocks noChangeAspect="1"/>
          </p:cNvGraphicFramePr>
          <p:nvPr/>
        </p:nvGraphicFramePr>
        <p:xfrm>
          <a:off x="1771650" y="4457700"/>
          <a:ext cx="328613" cy="23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42751" imgH="241195" progId="Equation.DSMT4">
                  <p:embed/>
                </p:oleObj>
              </mc:Choice>
              <mc:Fallback>
                <p:oleObj name="Equation" r:id="rId9" imgW="342751" imgH="241195" progId="Equation.DSMT4">
                  <p:embed/>
                  <p:pic>
                    <p:nvPicPr>
                      <p:cNvPr id="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1650" y="4457700"/>
                        <a:ext cx="328613" cy="23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6"/>
          <p:cNvGraphicFramePr>
            <a:graphicFrameLocks noChangeAspect="1"/>
          </p:cNvGraphicFramePr>
          <p:nvPr/>
        </p:nvGraphicFramePr>
        <p:xfrm>
          <a:off x="3194050" y="3111500"/>
          <a:ext cx="327025" cy="23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42751" imgH="241195" progId="Equation.DSMT4">
                  <p:embed/>
                </p:oleObj>
              </mc:Choice>
              <mc:Fallback>
                <p:oleObj name="Equation" r:id="rId11" imgW="342751" imgH="241195" progId="Equation.DSMT4">
                  <p:embed/>
                  <p:pic>
                    <p:nvPicPr>
                      <p:cNvPr id="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4050" y="3111500"/>
                        <a:ext cx="327025" cy="23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Arc 30"/>
          <p:cNvSpPr/>
          <p:nvPr/>
        </p:nvSpPr>
        <p:spPr>
          <a:xfrm>
            <a:off x="1298575" y="2560638"/>
            <a:ext cx="1260475" cy="1260475"/>
          </a:xfrm>
          <a:prstGeom prst="arc">
            <a:avLst>
              <a:gd name="adj1" fmla="val 10786739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3" name="Arc 32"/>
          <p:cNvSpPr/>
          <p:nvPr/>
        </p:nvSpPr>
        <p:spPr>
          <a:xfrm>
            <a:off x="1293813" y="2587625"/>
            <a:ext cx="1260475" cy="1260475"/>
          </a:xfrm>
          <a:prstGeom prst="arc">
            <a:avLst>
              <a:gd name="adj1" fmla="val 8969957"/>
              <a:gd name="adj2" fmla="val 11075154"/>
            </a:avLst>
          </a:prstGeom>
          <a:ln>
            <a:solidFill>
              <a:srgbClr val="0070C0"/>
            </a:solidFill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4" name="Oval 33"/>
          <p:cNvSpPr/>
          <p:nvPr/>
        </p:nvSpPr>
        <p:spPr>
          <a:xfrm>
            <a:off x="873125" y="3857625"/>
            <a:ext cx="87313" cy="87313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5" name="Object 7"/>
          <p:cNvGraphicFramePr>
            <a:graphicFrameLocks noChangeAspect="1"/>
          </p:cNvGraphicFramePr>
          <p:nvPr/>
        </p:nvGraphicFramePr>
        <p:xfrm>
          <a:off x="1430338" y="3214688"/>
          <a:ext cx="228600" cy="29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39579" imgH="177646" progId="Equation.DSMT4">
                  <p:embed/>
                </p:oleObj>
              </mc:Choice>
              <mc:Fallback>
                <p:oleObj name="Equation" r:id="rId13" imgW="139579" imgH="177646" progId="Equation.DSMT4">
                  <p:embed/>
                  <p:pic>
                    <p:nvPicPr>
                      <p:cNvPr id="3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0338" y="3214688"/>
                        <a:ext cx="228600" cy="290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8"/>
          <p:cNvGraphicFramePr>
            <a:graphicFrameLocks noChangeAspect="1"/>
          </p:cNvGraphicFramePr>
          <p:nvPr/>
        </p:nvGraphicFramePr>
        <p:xfrm>
          <a:off x="403225" y="3854450"/>
          <a:ext cx="100965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888614" imgH="533169" progId="Equation.DSMT4">
                  <p:embed/>
                </p:oleObj>
              </mc:Choice>
              <mc:Fallback>
                <p:oleObj name="Equation" r:id="rId15" imgW="888614" imgH="533169" progId="Equation.DSMT4">
                  <p:embed/>
                  <p:pic>
                    <p:nvPicPr>
                      <p:cNvPr id="3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225" y="3854450"/>
                        <a:ext cx="1009650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9" name="Straight Arrow Connector 38"/>
          <p:cNvCxnSpPr/>
          <p:nvPr/>
        </p:nvCxnSpPr>
        <p:spPr>
          <a:xfrm rot="10800000" flipV="1">
            <a:off x="890588" y="3217863"/>
            <a:ext cx="1033462" cy="688975"/>
          </a:xfrm>
          <a:prstGeom prst="straightConnector1">
            <a:avLst/>
          </a:prstGeom>
          <a:ln w="34925"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16200000" flipV="1">
            <a:off x="546894" y="3550444"/>
            <a:ext cx="712788" cy="0"/>
          </a:xfrm>
          <a:prstGeom prst="line">
            <a:avLst/>
          </a:prstGeom>
          <a:ln w="25400">
            <a:prstDash val="dash"/>
            <a:headEnd type="triangl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" name="Object 9"/>
          <p:cNvGraphicFramePr>
            <a:graphicFrameLocks noChangeAspect="1"/>
          </p:cNvGraphicFramePr>
          <p:nvPr/>
        </p:nvGraphicFramePr>
        <p:xfrm>
          <a:off x="3879850" y="4270375"/>
          <a:ext cx="660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406224" imgH="241195" progId="Equation.DSMT4">
                  <p:embed/>
                </p:oleObj>
              </mc:Choice>
              <mc:Fallback>
                <p:oleObj name="Equation" r:id="rId17" imgW="406224" imgH="241195" progId="Equation.DSMT4">
                  <p:embed/>
                  <p:pic>
                    <p:nvPicPr>
                      <p:cNvPr id="48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9850" y="4270375"/>
                        <a:ext cx="6604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10"/>
          <p:cNvGraphicFramePr>
            <a:graphicFrameLocks noChangeAspect="1"/>
          </p:cNvGraphicFramePr>
          <p:nvPr/>
        </p:nvGraphicFramePr>
        <p:xfrm>
          <a:off x="4960938" y="4525963"/>
          <a:ext cx="252412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26725" imgH="177415" progId="Equation.DSMT4">
                  <p:embed/>
                </p:oleObj>
              </mc:Choice>
              <mc:Fallback>
                <p:oleObj name="Equation" r:id="rId19" imgW="126725" imgH="177415" progId="Equation.DSMT4">
                  <p:embed/>
                  <p:pic>
                    <p:nvPicPr>
                      <p:cNvPr id="49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0938" y="4525963"/>
                        <a:ext cx="252412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0" name="Straight Connector 49"/>
          <p:cNvCxnSpPr/>
          <p:nvPr/>
        </p:nvCxnSpPr>
        <p:spPr>
          <a:xfrm>
            <a:off x="890588" y="3206750"/>
            <a:ext cx="1066800" cy="1588"/>
          </a:xfrm>
          <a:prstGeom prst="line">
            <a:avLst/>
          </a:prstGeom>
          <a:ln w="28575">
            <a:solidFill>
              <a:srgbClr val="FF0000"/>
            </a:solidFill>
            <a:prstDash val="dash"/>
            <a:headEnd type="triangle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Isosceles Triangle 52"/>
          <p:cNvSpPr/>
          <p:nvPr/>
        </p:nvSpPr>
        <p:spPr>
          <a:xfrm flipH="1" flipV="1">
            <a:off x="903288" y="3228975"/>
            <a:ext cx="1028700" cy="652463"/>
          </a:xfrm>
          <a:prstGeom prst="triangle">
            <a:avLst>
              <a:gd name="adj" fmla="val 100000"/>
            </a:avLst>
          </a:prstGeom>
          <a:solidFill>
            <a:srgbClr val="00B0F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4" name="TextBox 53"/>
          <p:cNvSpPr txBox="1"/>
          <p:nvPr/>
        </p:nvSpPr>
        <p:spPr>
          <a:xfrm>
            <a:off x="5819775" y="3890963"/>
            <a:ext cx="277495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Find Base (</a:t>
            </a:r>
            <a:r>
              <a:rPr lang="en-CA" dirty="0" err="1">
                <a:solidFill>
                  <a:srgbClr val="FF0000"/>
                </a:solidFill>
                <a:latin typeface="+mj-lt"/>
              </a:rPr>
              <a:t>Pythagorus</a:t>
            </a:r>
            <a:r>
              <a:rPr lang="en-CA" dirty="0">
                <a:solidFill>
                  <a:srgbClr val="FF0000"/>
                </a:solidFill>
                <a:latin typeface="+mj-lt"/>
              </a:rPr>
              <a:t>) </a:t>
            </a:r>
          </a:p>
        </p:txBody>
      </p:sp>
      <p:graphicFrame>
        <p:nvGraphicFramePr>
          <p:cNvPr id="55" name="Object 11"/>
          <p:cNvGraphicFramePr>
            <a:graphicFrameLocks noChangeAspect="1"/>
          </p:cNvGraphicFramePr>
          <p:nvPr/>
        </p:nvGraphicFramePr>
        <p:xfrm>
          <a:off x="4565650" y="3871913"/>
          <a:ext cx="428625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215619" imgH="177569" progId="Equation.DSMT4">
                  <p:embed/>
                </p:oleObj>
              </mc:Choice>
              <mc:Fallback>
                <p:oleObj name="Equation" r:id="rId21" imgW="215619" imgH="177569" progId="Equation.DSMT4">
                  <p:embed/>
                  <p:pic>
                    <p:nvPicPr>
                      <p:cNvPr id="5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5650" y="3871913"/>
                        <a:ext cx="428625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12"/>
          <p:cNvGraphicFramePr>
            <a:graphicFrameLocks noChangeAspect="1"/>
          </p:cNvGraphicFramePr>
          <p:nvPr/>
        </p:nvGraphicFramePr>
        <p:xfrm>
          <a:off x="5016500" y="4200525"/>
          <a:ext cx="257175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39579" imgH="177646" progId="Equation.DSMT4">
                  <p:embed/>
                </p:oleObj>
              </mc:Choice>
              <mc:Fallback>
                <p:oleObj name="Equation" r:id="rId23" imgW="139579" imgH="177646" progId="Equation.DSMT4">
                  <p:embed/>
                  <p:pic>
                    <p:nvPicPr>
                      <p:cNvPr id="5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0" y="4200525"/>
                        <a:ext cx="257175" cy="328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13"/>
          <p:cNvGraphicFramePr>
            <a:graphicFrameLocks noChangeAspect="1"/>
          </p:cNvGraphicFramePr>
          <p:nvPr/>
        </p:nvGraphicFramePr>
        <p:xfrm>
          <a:off x="461963" y="5140325"/>
          <a:ext cx="158115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965200" imgH="228600" progId="Equation.DSMT4">
                  <p:embed/>
                </p:oleObj>
              </mc:Choice>
              <mc:Fallback>
                <p:oleObj name="Equation" r:id="rId25" imgW="965200" imgH="228600" progId="Equation.DSMT4">
                  <p:embed/>
                  <p:pic>
                    <p:nvPicPr>
                      <p:cNvPr id="5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5140325"/>
                        <a:ext cx="1581150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14"/>
          <p:cNvGraphicFramePr>
            <a:graphicFrameLocks noChangeAspect="1"/>
          </p:cNvGraphicFramePr>
          <p:nvPr/>
        </p:nvGraphicFramePr>
        <p:xfrm>
          <a:off x="458788" y="5788025"/>
          <a:ext cx="1560512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952087" imgH="228501" progId="Equation.DSMT4">
                  <p:embed/>
                </p:oleObj>
              </mc:Choice>
              <mc:Fallback>
                <p:oleObj name="Equation" r:id="rId27" imgW="952087" imgH="228501" progId="Equation.DSMT4">
                  <p:embed/>
                  <p:pic>
                    <p:nvPicPr>
                      <p:cNvPr id="5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8" y="5788025"/>
                        <a:ext cx="1560512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15"/>
          <p:cNvGraphicFramePr>
            <a:graphicFrameLocks noChangeAspect="1"/>
          </p:cNvGraphicFramePr>
          <p:nvPr/>
        </p:nvGraphicFramePr>
        <p:xfrm>
          <a:off x="2047875" y="5070475"/>
          <a:ext cx="560388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342603" imgH="317225" progId="Equation.DSMT4">
                  <p:embed/>
                </p:oleObj>
              </mc:Choice>
              <mc:Fallback>
                <p:oleObj name="Equation" r:id="rId29" imgW="342603" imgH="317225" progId="Equation.DSMT4">
                  <p:embed/>
                  <p:pic>
                    <p:nvPicPr>
                      <p:cNvPr id="5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5070475"/>
                        <a:ext cx="560388" cy="519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16"/>
          <p:cNvGraphicFramePr>
            <a:graphicFrameLocks noChangeAspect="1"/>
          </p:cNvGraphicFramePr>
          <p:nvPr/>
        </p:nvGraphicFramePr>
        <p:xfrm>
          <a:off x="2051050" y="5646738"/>
          <a:ext cx="852488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520474" imgH="355446" progId="Equation.DSMT4">
                  <p:embed/>
                </p:oleObj>
              </mc:Choice>
              <mc:Fallback>
                <p:oleObj name="Equation" r:id="rId31" imgW="520474" imgH="355446" progId="Equation.DSMT4">
                  <p:embed/>
                  <p:pic>
                    <p:nvPicPr>
                      <p:cNvPr id="61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5646738"/>
                        <a:ext cx="852488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3"/>
          <p:cNvGraphicFramePr>
            <a:graphicFrameLocks noChangeAspect="1"/>
          </p:cNvGraphicFramePr>
          <p:nvPr/>
        </p:nvGraphicFramePr>
        <p:xfrm>
          <a:off x="5984875" y="4017963"/>
          <a:ext cx="1243013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749300" imgH="368300" progId="Equation.DSMT4">
                  <p:embed/>
                </p:oleObj>
              </mc:Choice>
              <mc:Fallback>
                <p:oleObj name="Equation" r:id="rId33" imgW="749300" imgH="368300" progId="Equation.DSMT4">
                  <p:embed/>
                  <p:pic>
                    <p:nvPicPr>
                      <p:cNvPr id="6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4875" y="4017963"/>
                        <a:ext cx="1243013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18"/>
          <p:cNvGraphicFramePr>
            <a:graphicFrameLocks noChangeAspect="1"/>
          </p:cNvGraphicFramePr>
          <p:nvPr/>
        </p:nvGraphicFramePr>
        <p:xfrm>
          <a:off x="7207250" y="4016375"/>
          <a:ext cx="822325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494870" imgH="355292" progId="Equation.DSMT4">
                  <p:embed/>
                </p:oleObj>
              </mc:Choice>
              <mc:Fallback>
                <p:oleObj name="Equation" r:id="rId35" imgW="494870" imgH="355292" progId="Equation.DSMT4">
                  <p:embed/>
                  <p:pic>
                    <p:nvPicPr>
                      <p:cNvPr id="67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7250" y="4016375"/>
                        <a:ext cx="822325" cy="592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TextBox 67"/>
          <p:cNvSpPr txBox="1"/>
          <p:nvPr/>
        </p:nvSpPr>
        <p:spPr>
          <a:xfrm>
            <a:off x="4354513" y="5184775"/>
            <a:ext cx="4500562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Find the coordinates using sine &amp; cosine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411663" y="5645150"/>
            <a:ext cx="200977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Coordinates of P:</a:t>
            </a:r>
          </a:p>
        </p:txBody>
      </p:sp>
      <p:graphicFrame>
        <p:nvGraphicFramePr>
          <p:cNvPr id="70" name="Object 19"/>
          <p:cNvGraphicFramePr>
            <a:graphicFrameLocks noChangeAspect="1"/>
          </p:cNvGraphicFramePr>
          <p:nvPr/>
        </p:nvGraphicFramePr>
        <p:xfrm>
          <a:off x="4641850" y="5961063"/>
          <a:ext cx="1233488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888614" imgH="533169" progId="Equation.DSMT4">
                  <p:embed/>
                </p:oleObj>
              </mc:Choice>
              <mc:Fallback>
                <p:oleObj name="Equation" r:id="rId37" imgW="888614" imgH="533169" progId="Equation.DSMT4">
                  <p:embed/>
                  <p:pic>
                    <p:nvPicPr>
                      <p:cNvPr id="7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1850" y="5961063"/>
                        <a:ext cx="1233488" cy="741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8" name="Object 25"/>
          <p:cNvGraphicFramePr>
            <a:graphicFrameLocks noChangeAspect="1"/>
          </p:cNvGraphicFramePr>
          <p:nvPr/>
        </p:nvGraphicFramePr>
        <p:xfrm>
          <a:off x="3440113" y="481013"/>
          <a:ext cx="668337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393359" imgH="355292" progId="Equation.DSMT4">
                  <p:embed/>
                </p:oleObj>
              </mc:Choice>
              <mc:Fallback>
                <p:oleObj name="Equation" r:id="rId39" imgW="393359" imgH="355292" progId="Equation.DSMT4">
                  <p:embed/>
                  <p:pic>
                    <p:nvPicPr>
                      <p:cNvPr id="12308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0113" y="481013"/>
                        <a:ext cx="668337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9" name="Object 21"/>
          <p:cNvGraphicFramePr>
            <a:graphicFrameLocks noChangeAspect="1"/>
          </p:cNvGraphicFramePr>
          <p:nvPr/>
        </p:nvGraphicFramePr>
        <p:xfrm>
          <a:off x="4778375" y="576263"/>
          <a:ext cx="1811338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1066800" imgH="241300" progId="Equation.DSMT4">
                  <p:embed/>
                </p:oleObj>
              </mc:Choice>
              <mc:Fallback>
                <p:oleObj name="Equation" r:id="rId41" imgW="1066800" imgH="241300" progId="Equation.DSMT4">
                  <p:embed/>
                  <p:pic>
                    <p:nvPicPr>
                      <p:cNvPr id="1230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75" y="576263"/>
                        <a:ext cx="1811338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oup 45"/>
          <p:cNvGrpSpPr>
            <a:grpSpLocks/>
          </p:cNvGrpSpPr>
          <p:nvPr/>
        </p:nvGrpSpPr>
        <p:grpSpPr bwMode="auto">
          <a:xfrm>
            <a:off x="7605713" y="2633663"/>
            <a:ext cx="307975" cy="244475"/>
            <a:chOff x="2384960" y="4641273"/>
            <a:chExt cx="370115" cy="310737"/>
          </a:xfrm>
        </p:grpSpPr>
        <p:cxnSp>
          <p:nvCxnSpPr>
            <p:cNvPr id="75" name="Straight Connector 74"/>
            <p:cNvCxnSpPr/>
            <p:nvPr/>
          </p:nvCxnSpPr>
          <p:spPr>
            <a:xfrm>
              <a:off x="2386867" y="4643290"/>
              <a:ext cx="368208" cy="308720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>
              <a:off x="2384960" y="4641273"/>
              <a:ext cx="368207" cy="308719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82" name="Object 22"/>
          <p:cNvGraphicFramePr>
            <a:graphicFrameLocks noChangeAspect="1"/>
          </p:cNvGraphicFramePr>
          <p:nvPr/>
        </p:nvGraphicFramePr>
        <p:xfrm>
          <a:off x="5919788" y="4173538"/>
          <a:ext cx="1095375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838200" imgH="241300" progId="Equation.DSMT4">
                  <p:embed/>
                </p:oleObj>
              </mc:Choice>
              <mc:Fallback>
                <p:oleObj name="Equation" r:id="rId43" imgW="838200" imgH="241300" progId="Equation.DSMT4">
                  <p:embed/>
                  <p:pic>
                    <p:nvPicPr>
                      <p:cNvPr id="8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9788" y="4173538"/>
                        <a:ext cx="1095375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ct 23"/>
          <p:cNvGraphicFramePr>
            <a:graphicFrameLocks noChangeAspect="1"/>
          </p:cNvGraphicFramePr>
          <p:nvPr/>
        </p:nvGraphicFramePr>
        <p:xfrm>
          <a:off x="6303963" y="4518025"/>
          <a:ext cx="712787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545863" imgH="241195" progId="Equation.DSMT4">
                  <p:embed/>
                </p:oleObj>
              </mc:Choice>
              <mc:Fallback>
                <p:oleObj name="Equation" r:id="rId45" imgW="545863" imgH="241195" progId="Equation.DSMT4">
                  <p:embed/>
                  <p:pic>
                    <p:nvPicPr>
                      <p:cNvPr id="83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3963" y="4518025"/>
                        <a:ext cx="712787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" name="Object 24"/>
          <p:cNvGraphicFramePr>
            <a:graphicFrameLocks noChangeAspect="1"/>
          </p:cNvGraphicFramePr>
          <p:nvPr/>
        </p:nvGraphicFramePr>
        <p:xfrm>
          <a:off x="6419850" y="4870450"/>
          <a:ext cx="614363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7" imgW="469696" imgH="177723" progId="Equation.DSMT4">
                  <p:embed/>
                </p:oleObj>
              </mc:Choice>
              <mc:Fallback>
                <p:oleObj name="Equation" r:id="rId47" imgW="469696" imgH="177723" progId="Equation.DSMT4">
                  <p:embed/>
                  <p:pic>
                    <p:nvPicPr>
                      <p:cNvPr id="84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9850" y="4870450"/>
                        <a:ext cx="614363" cy="234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3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49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6635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2900000">
                                      <p:cBhvr>
                                        <p:cTn id="73" dur="3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96296E-6 L 0.39393 0.14282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88" y="7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animBg="1"/>
      <p:bldP spid="21" grpId="0"/>
      <p:bldP spid="31" grpId="0" animBg="1"/>
      <p:bldP spid="33" grpId="0" animBg="1"/>
      <p:bldP spid="34" grpId="0" animBg="1"/>
      <p:bldP spid="53" grpId="0" animBg="1"/>
      <p:bldP spid="53" grpId="1" animBg="1"/>
      <p:bldP spid="54" grpId="0"/>
      <p:bldP spid="68" grpId="0"/>
      <p:bldP spid="6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2" name="Content Placeholder 2"/>
          <p:cNvSpPr>
            <a:spLocks noGrp="1"/>
          </p:cNvSpPr>
          <p:nvPr>
            <p:ph sz="quarter" idx="1"/>
          </p:nvPr>
        </p:nvSpPr>
        <p:spPr>
          <a:xfrm>
            <a:off x="261938" y="581025"/>
            <a:ext cx="8407400" cy="9271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CA"/>
              <a:t>Ex: Given that tan </a:t>
            </a:r>
            <a:r>
              <a:rPr lang="el-GR"/>
              <a:t>θ</a:t>
            </a:r>
            <a:r>
              <a:rPr lang="en-CA"/>
              <a:t> = </a:t>
            </a:r>
            <a:r>
              <a:rPr lang="en-CA" baseline="30000"/>
              <a:t>3</a:t>
            </a:r>
            <a:r>
              <a:rPr lang="en-CA"/>
              <a:t>/</a:t>
            </a:r>
            <a:r>
              <a:rPr lang="en-CA" baseline="-25000"/>
              <a:t>5</a:t>
            </a:r>
            <a:r>
              <a:rPr lang="en-CA"/>
              <a:t> find all the possible coordinates for point P</a:t>
            </a:r>
            <a:r>
              <a:rPr lang="en-CA" i="1"/>
              <a:t>(x,y) </a:t>
            </a:r>
            <a:r>
              <a:rPr lang="en-CA"/>
              <a:t>in the unit circle</a:t>
            </a:r>
            <a:endParaRPr lang="en-CA" i="1"/>
          </a:p>
        </p:txBody>
      </p:sp>
      <p:sp>
        <p:nvSpPr>
          <p:cNvPr id="3" name="TextBox 2"/>
          <p:cNvSpPr txBox="1"/>
          <p:nvPr/>
        </p:nvSpPr>
        <p:spPr>
          <a:xfrm>
            <a:off x="4346575" y="1566863"/>
            <a:ext cx="43148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Determine which quadrant </a:t>
            </a:r>
            <a:r>
              <a:rPr lang="el-GR" dirty="0">
                <a:solidFill>
                  <a:srgbClr val="FF0000"/>
                </a:solidFill>
                <a:latin typeface="+mj-lt"/>
              </a:rPr>
              <a:t>θ</a:t>
            </a:r>
            <a:r>
              <a:rPr lang="en-CA" dirty="0">
                <a:solidFill>
                  <a:srgbClr val="FF0000"/>
                </a:solidFill>
                <a:latin typeface="+mj-lt"/>
              </a:rPr>
              <a:t> will be in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83113" y="2028825"/>
          <a:ext cx="8445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07780" imgH="304668" progId="Equation.DSMT4">
                  <p:embed/>
                </p:oleObj>
              </mc:Choice>
              <mc:Fallback>
                <p:oleObj name="Equation" r:id="rId3" imgW="507780" imgH="304668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3113" y="2028825"/>
                        <a:ext cx="84455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97425" y="2601913"/>
            <a:ext cx="1257300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ratio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is positive</a:t>
            </a:r>
          </a:p>
        </p:txBody>
      </p:sp>
      <p:sp>
        <p:nvSpPr>
          <p:cNvPr id="6" name="Right Brace 5"/>
          <p:cNvSpPr/>
          <p:nvPr/>
        </p:nvSpPr>
        <p:spPr>
          <a:xfrm rot="5400000">
            <a:off x="5302250" y="2262188"/>
            <a:ext cx="236537" cy="534988"/>
          </a:xfrm>
          <a:prstGeom prst="rightBrace">
            <a:avLst>
              <a:gd name="adj1" fmla="val 48169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6762750" y="1922463"/>
            <a:ext cx="1265238" cy="1117600"/>
            <a:chOff x="470557" y="3063834"/>
            <a:chExt cx="1620000" cy="1620000"/>
          </a:xfrm>
        </p:grpSpPr>
        <p:cxnSp>
          <p:nvCxnSpPr>
            <p:cNvPr id="8" name="Straight Arrow Connector 7"/>
            <p:cNvCxnSpPr/>
            <p:nvPr/>
          </p:nvCxnSpPr>
          <p:spPr>
            <a:xfrm rot="5400000">
              <a:off x="461410" y="3873834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470557" y="3811703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55" name="TextBox 18"/>
            <p:cNvSpPr txBox="1">
              <a:spLocks noChangeArrowheads="1"/>
            </p:cNvSpPr>
            <p:nvPr/>
          </p:nvSpPr>
          <p:spPr bwMode="auto">
            <a:xfrm>
              <a:off x="1460668" y="3167779"/>
              <a:ext cx="3978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8256" name="TextBox 19"/>
            <p:cNvSpPr txBox="1">
              <a:spLocks noChangeArrowheads="1"/>
            </p:cNvSpPr>
            <p:nvPr/>
          </p:nvSpPr>
          <p:spPr bwMode="auto">
            <a:xfrm>
              <a:off x="627443" y="3177679"/>
              <a:ext cx="3978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S</a:t>
              </a:r>
            </a:p>
          </p:txBody>
        </p:sp>
        <p:sp>
          <p:nvSpPr>
            <p:cNvPr id="8257" name="TextBox 20"/>
            <p:cNvSpPr txBox="1">
              <a:spLocks noChangeArrowheads="1"/>
            </p:cNvSpPr>
            <p:nvPr/>
          </p:nvSpPr>
          <p:spPr bwMode="auto">
            <a:xfrm>
              <a:off x="634007" y="3906614"/>
              <a:ext cx="380232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T</a:t>
              </a:r>
            </a:p>
          </p:txBody>
        </p:sp>
        <p:sp>
          <p:nvSpPr>
            <p:cNvPr id="8258" name="TextBox 21"/>
            <p:cNvSpPr txBox="1">
              <a:spLocks noChangeArrowheads="1"/>
            </p:cNvSpPr>
            <p:nvPr/>
          </p:nvSpPr>
          <p:spPr bwMode="auto">
            <a:xfrm>
              <a:off x="1451405" y="3916514"/>
              <a:ext cx="415498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C</a:t>
              </a:r>
            </a:p>
          </p:txBody>
        </p:sp>
      </p:grpSp>
      <p:grpSp>
        <p:nvGrpSpPr>
          <p:cNvPr id="7" name="Group 45"/>
          <p:cNvGrpSpPr>
            <a:grpSpLocks/>
          </p:cNvGrpSpPr>
          <p:nvPr/>
        </p:nvGrpSpPr>
        <p:grpSpPr bwMode="auto">
          <a:xfrm>
            <a:off x="7561263" y="2622550"/>
            <a:ext cx="306387" cy="246063"/>
            <a:chOff x="2384960" y="4641273"/>
            <a:chExt cx="370115" cy="310737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2386877" y="4643278"/>
              <a:ext cx="368198" cy="308732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2384960" y="4641273"/>
              <a:ext cx="368198" cy="308732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48"/>
          <p:cNvGrpSpPr>
            <a:grpSpLocks/>
          </p:cNvGrpSpPr>
          <p:nvPr/>
        </p:nvGrpSpPr>
        <p:grpSpPr bwMode="auto">
          <a:xfrm>
            <a:off x="6940550" y="2097088"/>
            <a:ext cx="307975" cy="246062"/>
            <a:chOff x="2384960" y="4641273"/>
            <a:chExt cx="370115" cy="310737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2386868" y="4643277"/>
              <a:ext cx="368207" cy="308733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2384960" y="4641273"/>
              <a:ext cx="368208" cy="308733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0" name="Object 5"/>
          <p:cNvGraphicFramePr>
            <a:graphicFrameLocks noChangeAspect="1"/>
          </p:cNvGraphicFramePr>
          <p:nvPr/>
        </p:nvGraphicFramePr>
        <p:xfrm>
          <a:off x="6575425" y="3071813"/>
          <a:ext cx="1846263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80588" imgH="203112" progId="Equation.DSMT4">
                  <p:embed/>
                </p:oleObj>
              </mc:Choice>
              <mc:Fallback>
                <p:oleObj name="Equation" r:id="rId5" imgW="1180588" imgH="203112" progId="Equation.DSMT4">
                  <p:embed/>
                  <p:pic>
                    <p:nvPicPr>
                      <p:cNvPr id="2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5425" y="3071813"/>
                        <a:ext cx="1846263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630238" y="1917700"/>
            <a:ext cx="2571750" cy="2571750"/>
            <a:chOff x="1000100" y="2786058"/>
            <a:chExt cx="2571768" cy="2571768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1000100" y="4071942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5400000">
              <a:off x="1000894" y="4071148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9"/>
          <p:cNvGrpSpPr>
            <a:grpSpLocks/>
          </p:cNvGrpSpPr>
          <p:nvPr/>
        </p:nvGrpSpPr>
        <p:grpSpPr bwMode="auto">
          <a:xfrm rot="5400000">
            <a:off x="1878806" y="1916907"/>
            <a:ext cx="1587" cy="2571750"/>
            <a:chOff x="2713818" y="2786852"/>
            <a:chExt cx="2382" cy="2570974"/>
          </a:xfrm>
        </p:grpSpPr>
        <p:cxnSp>
          <p:nvCxnSpPr>
            <p:cNvPr id="26" name="Straight Arrow Connector 25"/>
            <p:cNvCxnSpPr/>
            <p:nvPr/>
          </p:nvCxnSpPr>
          <p:spPr>
            <a:xfrm rot="5400000" flipH="1" flipV="1">
              <a:off x="2038906" y="3428404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rot="16200000" flipH="1">
              <a:off x="2072265" y="4713891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339725" y="3076575"/>
          <a:ext cx="315913" cy="23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30057" imgH="241195" progId="Equation.DSMT4">
                  <p:embed/>
                </p:oleObj>
              </mc:Choice>
              <mc:Fallback>
                <p:oleObj name="Equation" r:id="rId7" imgW="330057" imgH="241195" progId="Equation.DSMT4">
                  <p:embed/>
                  <p:pic>
                    <p:nvPicPr>
                      <p:cNvPr id="2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3076575"/>
                        <a:ext cx="315913" cy="23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5"/>
          <p:cNvGraphicFramePr>
            <a:graphicFrameLocks noChangeAspect="1"/>
          </p:cNvGraphicFramePr>
          <p:nvPr/>
        </p:nvGraphicFramePr>
        <p:xfrm>
          <a:off x="1771650" y="4457700"/>
          <a:ext cx="328613" cy="23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42751" imgH="241195" progId="Equation.DSMT4">
                  <p:embed/>
                </p:oleObj>
              </mc:Choice>
              <mc:Fallback>
                <p:oleObj name="Equation" r:id="rId9" imgW="342751" imgH="241195" progId="Equation.DSMT4">
                  <p:embed/>
                  <p:pic>
                    <p:nvPicPr>
                      <p:cNvPr id="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1650" y="4457700"/>
                        <a:ext cx="328613" cy="23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6"/>
          <p:cNvGraphicFramePr>
            <a:graphicFrameLocks noChangeAspect="1"/>
          </p:cNvGraphicFramePr>
          <p:nvPr/>
        </p:nvGraphicFramePr>
        <p:xfrm>
          <a:off x="3194050" y="3111500"/>
          <a:ext cx="327025" cy="23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42751" imgH="241195" progId="Equation.DSMT4">
                  <p:embed/>
                </p:oleObj>
              </mc:Choice>
              <mc:Fallback>
                <p:oleObj name="Equation" r:id="rId11" imgW="342751" imgH="241195" progId="Equation.DSMT4">
                  <p:embed/>
                  <p:pic>
                    <p:nvPicPr>
                      <p:cNvPr id="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4050" y="3111500"/>
                        <a:ext cx="327025" cy="23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Arc 30"/>
          <p:cNvSpPr/>
          <p:nvPr/>
        </p:nvSpPr>
        <p:spPr>
          <a:xfrm>
            <a:off x="1298575" y="2560638"/>
            <a:ext cx="1260475" cy="1260475"/>
          </a:xfrm>
          <a:prstGeom prst="arc">
            <a:avLst>
              <a:gd name="adj1" fmla="val 17883466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3" name="Arc 32"/>
          <p:cNvSpPr/>
          <p:nvPr/>
        </p:nvSpPr>
        <p:spPr>
          <a:xfrm>
            <a:off x="1293813" y="2587625"/>
            <a:ext cx="1260475" cy="1260475"/>
          </a:xfrm>
          <a:prstGeom prst="arc">
            <a:avLst>
              <a:gd name="adj1" fmla="val 7308666"/>
              <a:gd name="adj2" fmla="val 11075154"/>
            </a:avLst>
          </a:prstGeom>
          <a:ln>
            <a:solidFill>
              <a:srgbClr val="0070C0"/>
            </a:solidFill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4" name="Oval 33"/>
          <p:cNvSpPr/>
          <p:nvPr/>
        </p:nvSpPr>
        <p:spPr>
          <a:xfrm>
            <a:off x="2520950" y="2071688"/>
            <a:ext cx="87313" cy="87312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5" name="Object 7"/>
          <p:cNvGraphicFramePr>
            <a:graphicFrameLocks noChangeAspect="1"/>
          </p:cNvGraphicFramePr>
          <p:nvPr/>
        </p:nvGraphicFramePr>
        <p:xfrm>
          <a:off x="2068513" y="2847975"/>
          <a:ext cx="26987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65028" imgH="228501" progId="Equation.DSMT4">
                  <p:embed/>
                </p:oleObj>
              </mc:Choice>
              <mc:Fallback>
                <p:oleObj name="Equation" r:id="rId13" imgW="165028" imgH="228501" progId="Equation.DSMT4">
                  <p:embed/>
                  <p:pic>
                    <p:nvPicPr>
                      <p:cNvPr id="3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8513" y="2847975"/>
                        <a:ext cx="269875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8"/>
          <p:cNvGraphicFramePr>
            <a:graphicFrameLocks noChangeAspect="1"/>
          </p:cNvGraphicFramePr>
          <p:nvPr/>
        </p:nvGraphicFramePr>
        <p:xfrm>
          <a:off x="2136775" y="1701800"/>
          <a:ext cx="170656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040948" imgH="253890" progId="Equation.DSMT4">
                  <p:embed/>
                </p:oleObj>
              </mc:Choice>
              <mc:Fallback>
                <p:oleObj name="Equation" r:id="rId15" imgW="1040948" imgH="253890" progId="Equation.DSMT4">
                  <p:embed/>
                  <p:pic>
                    <p:nvPicPr>
                      <p:cNvPr id="3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6775" y="1701800"/>
                        <a:ext cx="1706563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Arc 36"/>
          <p:cNvSpPr/>
          <p:nvPr/>
        </p:nvSpPr>
        <p:spPr>
          <a:xfrm>
            <a:off x="1296988" y="2570163"/>
            <a:ext cx="1260475" cy="1260475"/>
          </a:xfrm>
          <a:prstGeom prst="arc">
            <a:avLst>
              <a:gd name="adj1" fmla="val 11007674"/>
              <a:gd name="adj2" fmla="val 17888209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39" name="Straight Arrow Connector 38"/>
          <p:cNvCxnSpPr/>
          <p:nvPr/>
        </p:nvCxnSpPr>
        <p:spPr>
          <a:xfrm rot="5400000" flipH="1" flipV="1">
            <a:off x="1680368" y="2345532"/>
            <a:ext cx="1116013" cy="628650"/>
          </a:xfrm>
          <a:prstGeom prst="straightConnector1">
            <a:avLst/>
          </a:prstGeom>
          <a:ln w="34925"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cxnSpLocks noChangeShapeType="1"/>
          </p:cNvCxnSpPr>
          <p:nvPr/>
        </p:nvCxnSpPr>
        <p:spPr bwMode="auto">
          <a:xfrm flipH="1">
            <a:off x="1290638" y="3192463"/>
            <a:ext cx="620712" cy="1054100"/>
          </a:xfrm>
          <a:prstGeom prst="straightConnector1">
            <a:avLst/>
          </a:prstGeom>
          <a:noFill/>
          <a:ln w="34925" algn="ctr">
            <a:solidFill>
              <a:srgbClr val="FF6903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46" name="Object 9"/>
          <p:cNvGraphicFramePr>
            <a:graphicFrameLocks noChangeAspect="1"/>
          </p:cNvGraphicFramePr>
          <p:nvPr/>
        </p:nvGraphicFramePr>
        <p:xfrm>
          <a:off x="620713" y="3384550"/>
          <a:ext cx="311150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90500" imgH="228600" progId="Equation.DSMT4">
                  <p:embed/>
                </p:oleObj>
              </mc:Choice>
              <mc:Fallback>
                <p:oleObj name="Equation" r:id="rId17" imgW="190500" imgH="228600" progId="Equation.DSMT4">
                  <p:embed/>
                  <p:pic>
                    <p:nvPicPr>
                      <p:cNvPr id="4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3384550"/>
                        <a:ext cx="311150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7" name="Straight Connector 46"/>
          <p:cNvCxnSpPr/>
          <p:nvPr/>
        </p:nvCxnSpPr>
        <p:spPr>
          <a:xfrm rot="16200000" flipH="1">
            <a:off x="2020888" y="2651125"/>
            <a:ext cx="1098550" cy="12700"/>
          </a:xfrm>
          <a:prstGeom prst="line">
            <a:avLst/>
          </a:prstGeom>
          <a:ln w="25400">
            <a:prstDash val="dash"/>
            <a:headEnd type="triangl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10800000" flipV="1">
            <a:off x="1957388" y="3206750"/>
            <a:ext cx="666750" cy="1588"/>
          </a:xfrm>
          <a:prstGeom prst="line">
            <a:avLst/>
          </a:prstGeom>
          <a:ln w="28575">
            <a:solidFill>
              <a:srgbClr val="FF0000"/>
            </a:solidFill>
            <a:prstDash val="dash"/>
            <a:headEnd type="triangle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Object 10"/>
          <p:cNvGraphicFramePr>
            <a:graphicFrameLocks noChangeAspect="1"/>
          </p:cNvGraphicFramePr>
          <p:nvPr/>
        </p:nvGraphicFramePr>
        <p:xfrm>
          <a:off x="433388" y="5140325"/>
          <a:ext cx="20193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231366" imgH="228501" progId="Equation.DSMT4">
                  <p:embed/>
                </p:oleObj>
              </mc:Choice>
              <mc:Fallback>
                <p:oleObj name="Equation" r:id="rId19" imgW="1231366" imgH="228501" progId="Equation.DSMT4">
                  <p:embed/>
                  <p:pic>
                    <p:nvPicPr>
                      <p:cNvPr id="57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388" y="5140325"/>
                        <a:ext cx="2019300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11"/>
          <p:cNvGraphicFramePr>
            <a:graphicFrameLocks noChangeAspect="1"/>
          </p:cNvGraphicFramePr>
          <p:nvPr/>
        </p:nvGraphicFramePr>
        <p:xfrm>
          <a:off x="371475" y="5681663"/>
          <a:ext cx="199707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219200" imgH="228600" progId="Equation.DSMT4">
                  <p:embed/>
                </p:oleObj>
              </mc:Choice>
              <mc:Fallback>
                <p:oleObj name="Equation" r:id="rId21" imgW="1219200" imgH="228600" progId="Equation.DSMT4">
                  <p:embed/>
                  <p:pic>
                    <p:nvPicPr>
                      <p:cNvPr id="58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5" y="5681663"/>
                        <a:ext cx="1997075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13"/>
          <p:cNvGraphicFramePr>
            <a:graphicFrameLocks noChangeAspect="1"/>
          </p:cNvGraphicFramePr>
          <p:nvPr/>
        </p:nvGraphicFramePr>
        <p:xfrm>
          <a:off x="2451100" y="5170488"/>
          <a:ext cx="895350" cy="29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545626" imgH="177646" progId="Equation.DSMT4">
                  <p:embed/>
                </p:oleObj>
              </mc:Choice>
              <mc:Fallback>
                <p:oleObj name="Equation" r:id="rId23" imgW="545626" imgH="177646" progId="Equation.DSMT4">
                  <p:embed/>
                  <p:pic>
                    <p:nvPicPr>
                      <p:cNvPr id="6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1100" y="5170488"/>
                        <a:ext cx="895350" cy="290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15"/>
          <p:cNvGraphicFramePr>
            <a:graphicFrameLocks noChangeAspect="1"/>
          </p:cNvGraphicFramePr>
          <p:nvPr/>
        </p:nvGraphicFramePr>
        <p:xfrm>
          <a:off x="2459038" y="5680075"/>
          <a:ext cx="1020762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621760" imgH="177646" progId="Equation.DSMT4">
                  <p:embed/>
                </p:oleObj>
              </mc:Choice>
              <mc:Fallback>
                <p:oleObj name="Equation" r:id="rId25" imgW="621760" imgH="177646" progId="Equation.DSMT4">
                  <p:embed/>
                  <p:pic>
                    <p:nvPicPr>
                      <p:cNvPr id="62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9038" y="5680075"/>
                        <a:ext cx="1020762" cy="290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3" name="Straight Connector 62"/>
          <p:cNvCxnSpPr/>
          <p:nvPr/>
        </p:nvCxnSpPr>
        <p:spPr>
          <a:xfrm rot="5400000" flipH="1" flipV="1">
            <a:off x="773906" y="3742532"/>
            <a:ext cx="1096963" cy="12700"/>
          </a:xfrm>
          <a:prstGeom prst="line">
            <a:avLst/>
          </a:prstGeom>
          <a:ln w="25400">
            <a:prstDash val="dash"/>
            <a:headEnd type="triangl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1284288" y="4184650"/>
            <a:ext cx="87312" cy="87313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65" name="Object 16"/>
          <p:cNvGraphicFramePr>
            <a:graphicFrameLocks noChangeAspect="1"/>
          </p:cNvGraphicFramePr>
          <p:nvPr/>
        </p:nvGraphicFramePr>
        <p:xfrm>
          <a:off x="160338" y="4256088"/>
          <a:ext cx="1657350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231366" imgH="253890" progId="Equation.DSMT4">
                  <p:embed/>
                </p:oleObj>
              </mc:Choice>
              <mc:Fallback>
                <p:oleObj name="Equation" r:id="rId27" imgW="1231366" imgH="253890" progId="Equation.DSMT4">
                  <p:embed/>
                  <p:pic>
                    <p:nvPicPr>
                      <p:cNvPr id="65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38" y="4256088"/>
                        <a:ext cx="1657350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TextBox 67"/>
          <p:cNvSpPr txBox="1"/>
          <p:nvPr/>
        </p:nvSpPr>
        <p:spPr>
          <a:xfrm>
            <a:off x="4327525" y="4870450"/>
            <a:ext cx="4500563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Find the coordinates using sine &amp; cosine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384675" y="5332413"/>
            <a:ext cx="3849688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possible coordinates for P are:</a:t>
            </a:r>
          </a:p>
        </p:txBody>
      </p:sp>
      <p:graphicFrame>
        <p:nvGraphicFramePr>
          <p:cNvPr id="70" name="Object 17"/>
          <p:cNvGraphicFramePr>
            <a:graphicFrameLocks noChangeAspect="1"/>
          </p:cNvGraphicFramePr>
          <p:nvPr/>
        </p:nvGraphicFramePr>
        <p:xfrm>
          <a:off x="5959475" y="5759450"/>
          <a:ext cx="170497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1040948" imgH="253890" progId="Equation.DSMT4">
                  <p:embed/>
                </p:oleObj>
              </mc:Choice>
              <mc:Fallback>
                <p:oleObj name="Equation" r:id="rId29" imgW="1040948" imgH="253890" progId="Equation.DSMT4">
                  <p:embed/>
                  <p:pic>
                    <p:nvPicPr>
                      <p:cNvPr id="7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9475" y="5759450"/>
                        <a:ext cx="170497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18"/>
          <p:cNvGraphicFramePr>
            <a:graphicFrameLocks noChangeAspect="1"/>
          </p:cNvGraphicFramePr>
          <p:nvPr/>
        </p:nvGraphicFramePr>
        <p:xfrm>
          <a:off x="5189538" y="6134100"/>
          <a:ext cx="2703512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1651000" imgH="254000" progId="Equation.DSMT4">
                  <p:embed/>
                </p:oleObj>
              </mc:Choice>
              <mc:Fallback>
                <p:oleObj name="Equation" r:id="rId31" imgW="1651000" imgH="254000" progId="Equation.DSMT4">
                  <p:embed/>
                  <p:pic>
                    <p:nvPicPr>
                      <p:cNvPr id="71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9538" y="6134100"/>
                        <a:ext cx="2703512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9"/>
          <p:cNvGraphicFramePr>
            <a:graphicFrameLocks noChangeAspect="1"/>
          </p:cNvGraphicFramePr>
          <p:nvPr/>
        </p:nvGraphicFramePr>
        <p:xfrm>
          <a:off x="4651375" y="3643313"/>
          <a:ext cx="1038225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710891" imgH="431613" progId="Equation.DSMT4">
                  <p:embed/>
                </p:oleObj>
              </mc:Choice>
              <mc:Fallback>
                <p:oleObj name="Equation" r:id="rId33" imgW="710891" imgH="431613" progId="Equation.DSMT4">
                  <p:embed/>
                  <p:pic>
                    <p:nvPicPr>
                      <p:cNvPr id="1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75" y="3643313"/>
                        <a:ext cx="1038225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0"/>
          <p:cNvGraphicFramePr>
            <a:graphicFrameLocks noChangeAspect="1"/>
          </p:cNvGraphicFramePr>
          <p:nvPr/>
        </p:nvGraphicFramePr>
        <p:xfrm>
          <a:off x="4238625" y="3705225"/>
          <a:ext cx="57467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393529" imgH="241195" progId="Equation.DSMT4">
                  <p:embed/>
                </p:oleObj>
              </mc:Choice>
              <mc:Fallback>
                <p:oleObj name="Equation" r:id="rId35" imgW="393529" imgH="241195" progId="Equation.DSMT4">
                  <p:embed/>
                  <p:pic>
                    <p:nvPicPr>
                      <p:cNvPr id="1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8625" y="3705225"/>
                        <a:ext cx="574675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1"/>
          <p:cNvGraphicFramePr>
            <a:graphicFrameLocks noChangeAspect="1"/>
          </p:cNvGraphicFramePr>
          <p:nvPr/>
        </p:nvGraphicFramePr>
        <p:xfrm>
          <a:off x="5494338" y="3729038"/>
          <a:ext cx="576262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393529" imgH="241195" progId="Equation.DSMT4">
                  <p:embed/>
                </p:oleObj>
              </mc:Choice>
              <mc:Fallback>
                <p:oleObj name="Equation" r:id="rId37" imgW="393529" imgH="241195" progId="Equation.DSMT4">
                  <p:embed/>
                  <p:pic>
                    <p:nvPicPr>
                      <p:cNvPr id="1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4338" y="3729038"/>
                        <a:ext cx="576262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2"/>
          <p:cNvGraphicFramePr>
            <a:graphicFrameLocks noChangeAspect="1"/>
          </p:cNvGraphicFramePr>
          <p:nvPr/>
        </p:nvGraphicFramePr>
        <p:xfrm>
          <a:off x="4838700" y="4330700"/>
          <a:ext cx="581025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317362" imgH="228501" progId="Equation.DSMT4">
                  <p:embed/>
                </p:oleObj>
              </mc:Choice>
              <mc:Fallback>
                <p:oleObj name="Equation" r:id="rId39" imgW="317362" imgH="228501" progId="Equation.DSMT4">
                  <p:embed/>
                  <p:pic>
                    <p:nvPicPr>
                      <p:cNvPr id="2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8700" y="4330700"/>
                        <a:ext cx="581025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3"/>
          <p:cNvGraphicFramePr>
            <a:graphicFrameLocks noChangeAspect="1"/>
          </p:cNvGraphicFramePr>
          <p:nvPr/>
        </p:nvGraphicFramePr>
        <p:xfrm>
          <a:off x="5519738" y="4221163"/>
          <a:ext cx="819150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520474" imgH="431613" progId="Equation.DSMT4">
                  <p:embed/>
                </p:oleObj>
              </mc:Choice>
              <mc:Fallback>
                <p:oleObj name="Equation" r:id="rId41" imgW="520474" imgH="431613" progId="Equation.DSMT4">
                  <p:embed/>
                  <p:pic>
                    <p:nvPicPr>
                      <p:cNvPr id="25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738" y="4221163"/>
                        <a:ext cx="819150" cy="681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" name="Object 24"/>
          <p:cNvGraphicFramePr>
            <a:graphicFrameLocks noChangeAspect="1"/>
          </p:cNvGraphicFramePr>
          <p:nvPr/>
        </p:nvGraphicFramePr>
        <p:xfrm>
          <a:off x="5446713" y="4249738"/>
          <a:ext cx="973137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469696" imgH="241195" progId="Equation.DSMT4">
                  <p:embed/>
                </p:oleObj>
              </mc:Choice>
              <mc:Fallback>
                <p:oleObj name="Equation" r:id="rId43" imgW="469696" imgH="241195" progId="Equation.DSMT4">
                  <p:embed/>
                  <p:pic>
                    <p:nvPicPr>
                      <p:cNvPr id="7168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6713" y="4249738"/>
                        <a:ext cx="973137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0" name="Object 25"/>
          <p:cNvGraphicFramePr>
            <a:graphicFrameLocks noChangeAspect="1"/>
          </p:cNvGraphicFramePr>
          <p:nvPr/>
        </p:nvGraphicFramePr>
        <p:xfrm>
          <a:off x="4665663" y="3644900"/>
          <a:ext cx="1558925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1066800" imgH="431800" progId="Equation.DSMT4">
                  <p:embed/>
                </p:oleObj>
              </mc:Choice>
              <mc:Fallback>
                <p:oleObj name="Equation" r:id="rId45" imgW="1066800" imgH="431800" progId="Equation.DSMT4">
                  <p:embed/>
                  <p:pic>
                    <p:nvPicPr>
                      <p:cNvPr id="717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5663" y="3644900"/>
                        <a:ext cx="1558925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26"/>
          <p:cNvGraphicFramePr>
            <a:graphicFrameLocks noChangeAspect="1"/>
          </p:cNvGraphicFramePr>
          <p:nvPr/>
        </p:nvGraphicFramePr>
        <p:xfrm>
          <a:off x="6583363" y="3535363"/>
          <a:ext cx="2112962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7" imgW="1244600" imgH="279400" progId="Equation.DSMT4">
                  <p:embed/>
                </p:oleObj>
              </mc:Choice>
              <mc:Fallback>
                <p:oleObj name="Equation" r:id="rId47" imgW="1244600" imgH="279400" progId="Equation.DSMT4">
                  <p:embed/>
                  <p:pic>
                    <p:nvPicPr>
                      <p:cNvPr id="7171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3363" y="3535363"/>
                        <a:ext cx="2112962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27"/>
          <p:cNvGraphicFramePr>
            <a:graphicFrameLocks noChangeAspect="1"/>
          </p:cNvGraphicFramePr>
          <p:nvPr/>
        </p:nvGraphicFramePr>
        <p:xfrm>
          <a:off x="6897688" y="4035425"/>
          <a:ext cx="1249362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9" imgW="685800" imgH="241300" progId="Equation.DSMT4">
                  <p:embed/>
                </p:oleObj>
              </mc:Choice>
              <mc:Fallback>
                <p:oleObj name="Equation" r:id="rId49" imgW="685800" imgH="241300" progId="Equation.DSMT4">
                  <p:embed/>
                  <p:pic>
                    <p:nvPicPr>
                      <p:cNvPr id="7172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7688" y="4035425"/>
                        <a:ext cx="1249362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" name="TextBox 72"/>
          <p:cNvSpPr txBox="1"/>
          <p:nvPr/>
        </p:nvSpPr>
        <p:spPr>
          <a:xfrm>
            <a:off x="4397375" y="3316288"/>
            <a:ext cx="184785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Find the angles</a:t>
            </a:r>
          </a:p>
        </p:txBody>
      </p:sp>
      <p:graphicFrame>
        <p:nvGraphicFramePr>
          <p:cNvPr id="74" name="Object 28"/>
          <p:cNvGraphicFramePr>
            <a:graphicFrameLocks noChangeAspect="1"/>
          </p:cNvGraphicFramePr>
          <p:nvPr/>
        </p:nvGraphicFramePr>
        <p:xfrm>
          <a:off x="2652713" y="2327275"/>
          <a:ext cx="766762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1" imgW="469696" imgH="241195" progId="Equation.DSMT4">
                  <p:embed/>
                </p:oleObj>
              </mc:Choice>
              <mc:Fallback>
                <p:oleObj name="Equation" r:id="rId51" imgW="469696" imgH="241195" progId="Equation.DSMT4">
                  <p:embed/>
                  <p:pic>
                    <p:nvPicPr>
                      <p:cNvPr id="74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2713" y="2327275"/>
                        <a:ext cx="766762" cy="395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29"/>
          <p:cNvGraphicFramePr>
            <a:graphicFrameLocks noChangeAspect="1"/>
          </p:cNvGraphicFramePr>
          <p:nvPr/>
        </p:nvGraphicFramePr>
        <p:xfrm>
          <a:off x="230188" y="3403600"/>
          <a:ext cx="91281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3" imgW="558558" imgH="241195" progId="Equation.DSMT4">
                  <p:embed/>
                </p:oleObj>
              </mc:Choice>
              <mc:Fallback>
                <p:oleObj name="Equation" r:id="rId53" imgW="558558" imgH="241195" progId="Equation.DSMT4">
                  <p:embed/>
                  <p:pic>
                    <p:nvPicPr>
                      <p:cNvPr id="75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8" y="3403600"/>
                        <a:ext cx="912812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30"/>
          <p:cNvGraphicFramePr>
            <a:graphicFrameLocks noChangeAspect="1"/>
          </p:cNvGraphicFramePr>
          <p:nvPr/>
        </p:nvGraphicFramePr>
        <p:xfrm>
          <a:off x="388938" y="6118225"/>
          <a:ext cx="214312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5" imgW="1308100" imgH="228600" progId="Equation.DSMT4">
                  <p:embed/>
                </p:oleObj>
              </mc:Choice>
              <mc:Fallback>
                <p:oleObj name="Equation" r:id="rId55" imgW="1308100" imgH="228600" progId="Equation.DSMT4">
                  <p:embed/>
                  <p:pic>
                    <p:nvPicPr>
                      <p:cNvPr id="76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8" y="6118225"/>
                        <a:ext cx="2143125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Object 32"/>
          <p:cNvGraphicFramePr>
            <a:graphicFrameLocks noChangeAspect="1"/>
          </p:cNvGraphicFramePr>
          <p:nvPr/>
        </p:nvGraphicFramePr>
        <p:xfrm>
          <a:off x="2481263" y="6143625"/>
          <a:ext cx="1187450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7" imgW="723272" imgH="177646" progId="Equation.DSMT4">
                  <p:embed/>
                </p:oleObj>
              </mc:Choice>
              <mc:Fallback>
                <p:oleObj name="Equation" r:id="rId57" imgW="723272" imgH="177646" progId="Equation.DSMT4">
                  <p:embed/>
                  <p:pic>
                    <p:nvPicPr>
                      <p:cNvPr id="78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1263" y="6143625"/>
                        <a:ext cx="1187450" cy="290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4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59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11727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70" dur="4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7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 nodeType="clickPar">
                      <p:stCondLst>
                        <p:cond delay="indefinite"/>
                      </p:stCondLst>
                      <p:childTnLst>
                        <p:par>
                          <p:cTn id="2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 nodeType="clickPar">
                      <p:stCondLst>
                        <p:cond delay="indefinite"/>
                      </p:stCondLst>
                      <p:childTnLst>
                        <p:par>
                          <p:cTn id="2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 nodeType="clickPar">
                      <p:stCondLst>
                        <p:cond delay="indefinite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6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 nodeType="clickPar">
                      <p:stCondLst>
                        <p:cond delay="indefinite"/>
                      </p:stCondLst>
                      <p:childTnLst>
                        <p:par>
                          <p:cTn id="2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 nodeType="clickPar">
                      <p:stCondLst>
                        <p:cond delay="indefinite"/>
                      </p:stCondLst>
                      <p:childTnLst>
                        <p:par>
                          <p:cTn id="2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 nodeType="clickPar">
                      <p:stCondLst>
                        <p:cond delay="indefinite"/>
                      </p:stCondLst>
                      <p:childTnLst>
                        <p:par>
                          <p:cTn id="2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 nodeType="clickPar">
                      <p:stCondLst>
                        <p:cond delay="indefinite"/>
                      </p:stCondLst>
                      <p:childTnLst>
                        <p:par>
                          <p:cTn id="2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animBg="1"/>
      <p:bldP spid="34" grpId="0" animBg="1"/>
      <p:bldP spid="64" grpId="0" animBg="1"/>
      <p:bldP spid="68" grpId="0"/>
      <p:bldP spid="69" grpId="0"/>
      <p:bldP spid="7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0084"/>
            <a:ext cx="7543800" cy="582612"/>
          </a:xfrm>
        </p:spPr>
        <p:txBody>
          <a:bodyPr/>
          <a:lstStyle/>
          <a:p>
            <a:pPr>
              <a:defRPr/>
            </a:pPr>
            <a:r>
              <a:rPr lang="en-CA" dirty="0"/>
              <a:t>I) Review: 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71500" y="1148011"/>
          <a:ext cx="1643063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00100" imgH="457200" progId="Equation.DSMT4">
                  <p:embed/>
                </p:oleObj>
              </mc:Choice>
              <mc:Fallback>
                <p:oleObj name="Equation" r:id="rId3" imgW="800100" imgH="457200" progId="Equation.DSMT4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1148011"/>
                        <a:ext cx="1643063" cy="93821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000375" y="1148011"/>
          <a:ext cx="1668463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12447" imgH="457002" progId="Equation.DSMT4">
                  <p:embed/>
                </p:oleObj>
              </mc:Choice>
              <mc:Fallback>
                <p:oleObj name="Equation" r:id="rId5" imgW="812447" imgH="457002" progId="Equation.DSMT4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75" y="1148011"/>
                        <a:ext cx="1668463" cy="93821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5357813" y="1148011"/>
          <a:ext cx="2736850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333500" imgH="457200" progId="Equation.DSMT4">
                  <p:embed/>
                </p:oleObj>
              </mc:Choice>
              <mc:Fallback>
                <p:oleObj name="Equation" r:id="rId7" imgW="1333500" imgH="457200" progId="Equation.DSMT4">
                  <p:embed/>
                  <p:pic>
                    <p:nvPicPr>
                      <p:cNvPr id="10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7813" y="1148011"/>
                        <a:ext cx="2736850" cy="93821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00063" y="671761"/>
            <a:ext cx="268605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  <a:defRPr/>
            </a:pPr>
            <a:r>
              <a:rPr lang="en-CA" sz="2400" dirty="0">
                <a:latin typeface="+mn-lt"/>
              </a:rPr>
              <a:t>SOH-CAH-TOA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00063" y="2629148"/>
            <a:ext cx="3500437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  <a:defRPr/>
            </a:pPr>
            <a:r>
              <a:rPr lang="en-CA" sz="2400" dirty="0">
                <a:latin typeface="+mn-lt"/>
              </a:rPr>
              <a:t>Pythagorean Theorem:</a:t>
            </a:r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84200" y="3314948"/>
          <a:ext cx="1773238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863225" imgH="241195" progId="Equation.DSMT4">
                  <p:embed/>
                </p:oleObj>
              </mc:Choice>
              <mc:Fallback>
                <p:oleObj name="Equation" r:id="rId9" imgW="863225" imgH="241195" progId="Equation.DSMT4">
                  <p:embed/>
                  <p:pic>
                    <p:nvPicPr>
                      <p:cNvPr id="10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3314948"/>
                        <a:ext cx="1773238" cy="4953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495499" y="4005064"/>
            <a:ext cx="3500437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  <a:defRPr/>
            </a:pPr>
            <a:r>
              <a:rPr lang="en-CA" sz="2400" dirty="0">
                <a:latin typeface="+mn-lt"/>
              </a:rPr>
              <a:t>Circle Equation:</a:t>
            </a:r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566936" y="4665464"/>
          <a:ext cx="1800225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875920" imgH="266584" progId="Equation.DSMT4">
                  <p:embed/>
                </p:oleObj>
              </mc:Choice>
              <mc:Fallback>
                <p:oleObj name="Equation" r:id="rId11" imgW="875920" imgH="266584" progId="Equation.DSMT4">
                  <p:embed/>
                  <p:pic>
                    <p:nvPicPr>
                      <p:cNvPr id="10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936" y="4665464"/>
                        <a:ext cx="1800225" cy="54768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Isosceles Triangle 11"/>
          <p:cNvSpPr/>
          <p:nvPr/>
        </p:nvSpPr>
        <p:spPr>
          <a:xfrm>
            <a:off x="4060825" y="2818061"/>
            <a:ext cx="1639888" cy="1009650"/>
          </a:xfrm>
          <a:prstGeom prst="triangle">
            <a:avLst>
              <a:gd name="adj" fmla="val 100000"/>
            </a:avLst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graphicFrame>
        <p:nvGraphicFramePr>
          <p:cNvPr id="13" name="Object 11"/>
          <p:cNvGraphicFramePr>
            <a:graphicFrameLocks noChangeAspect="1"/>
          </p:cNvGraphicFramePr>
          <p:nvPr/>
        </p:nvGraphicFramePr>
        <p:xfrm>
          <a:off x="2981325" y="742156"/>
          <a:ext cx="175736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167893" imgH="253890" progId="Equation.DSMT4">
                  <p:embed/>
                </p:oleObj>
              </mc:Choice>
              <mc:Fallback>
                <p:oleObj name="Equation" r:id="rId13" imgW="1167893" imgH="253890" progId="Equation.DSMT4">
                  <p:embed/>
                  <p:pic>
                    <p:nvPicPr>
                      <p:cNvPr id="1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1325" y="742156"/>
                        <a:ext cx="1757363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2"/>
          <p:cNvGraphicFramePr>
            <a:graphicFrameLocks noChangeAspect="1"/>
          </p:cNvGraphicFramePr>
          <p:nvPr/>
        </p:nvGraphicFramePr>
        <p:xfrm>
          <a:off x="4429125" y="3516561"/>
          <a:ext cx="269875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39579" imgH="177646" progId="Equation.DSMT4">
                  <p:embed/>
                </p:oleObj>
              </mc:Choice>
              <mc:Fallback>
                <p:oleObj name="Equation" r:id="rId15" imgW="139579" imgH="177646" progId="Equation.DSMT4">
                  <p:embed/>
                  <p:pic>
                    <p:nvPicPr>
                      <p:cNvPr id="1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5" y="3516561"/>
                        <a:ext cx="269875" cy="344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3"/>
          <p:cNvGraphicFramePr>
            <a:graphicFrameLocks noChangeAspect="1"/>
          </p:cNvGraphicFramePr>
          <p:nvPr/>
        </p:nvGraphicFramePr>
        <p:xfrm>
          <a:off x="5722938" y="3206998"/>
          <a:ext cx="630237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330057" imgH="203112" progId="Equation.DSMT4">
                  <p:embed/>
                </p:oleObj>
              </mc:Choice>
              <mc:Fallback>
                <p:oleObj name="Equation" r:id="rId17" imgW="330057" imgH="203112" progId="Equation.DSMT4">
                  <p:embed/>
                  <p:pic>
                    <p:nvPicPr>
                      <p:cNvPr id="1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2938" y="3206998"/>
                        <a:ext cx="630237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0"/>
          <p:cNvGraphicFramePr>
            <a:graphicFrameLocks noChangeAspect="1"/>
          </p:cNvGraphicFramePr>
          <p:nvPr/>
        </p:nvGraphicFramePr>
        <p:xfrm>
          <a:off x="4629150" y="3861296"/>
          <a:ext cx="557213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291847" imgH="215713" progId="Equation.DSMT4">
                  <p:embed/>
                </p:oleObj>
              </mc:Choice>
              <mc:Fallback>
                <p:oleObj name="Equation" r:id="rId19" imgW="291847" imgH="215713" progId="Equation.DSMT4">
                  <p:embed/>
                  <p:pic>
                    <p:nvPicPr>
                      <p:cNvPr id="1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9150" y="3861296"/>
                        <a:ext cx="557213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1"/>
          <p:cNvGraphicFramePr>
            <a:graphicFrameLocks noChangeAspect="1"/>
          </p:cNvGraphicFramePr>
          <p:nvPr/>
        </p:nvGraphicFramePr>
        <p:xfrm>
          <a:off x="4341813" y="2918073"/>
          <a:ext cx="630237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330057" imgH="203112" progId="Equation.DSMT4">
                  <p:embed/>
                </p:oleObj>
              </mc:Choice>
              <mc:Fallback>
                <p:oleObj name="Equation" r:id="rId21" imgW="330057" imgH="203112" progId="Equation.DSMT4">
                  <p:embed/>
                  <p:pic>
                    <p:nvPicPr>
                      <p:cNvPr id="1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1813" y="2918073"/>
                        <a:ext cx="630237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Isosceles Triangle 17"/>
          <p:cNvSpPr/>
          <p:nvPr/>
        </p:nvSpPr>
        <p:spPr>
          <a:xfrm>
            <a:off x="6470650" y="2827586"/>
            <a:ext cx="1638300" cy="1009650"/>
          </a:xfrm>
          <a:prstGeom prst="triangle">
            <a:avLst>
              <a:gd name="adj" fmla="val 100000"/>
            </a:avLst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graphicFrame>
        <p:nvGraphicFramePr>
          <p:cNvPr id="19" name="Object 12"/>
          <p:cNvGraphicFramePr>
            <a:graphicFrameLocks noChangeAspect="1"/>
          </p:cNvGraphicFramePr>
          <p:nvPr/>
        </p:nvGraphicFramePr>
        <p:xfrm>
          <a:off x="7823200" y="2910136"/>
          <a:ext cx="271463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39579" imgH="177646" progId="Equation.DSMT4">
                  <p:embed/>
                </p:oleObj>
              </mc:Choice>
              <mc:Fallback>
                <p:oleObj name="Equation" r:id="rId23" imgW="139579" imgH="177646" progId="Equation.DSMT4">
                  <p:embed/>
                  <p:pic>
                    <p:nvPicPr>
                      <p:cNvPr id="19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3200" y="2910136"/>
                        <a:ext cx="271463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3"/>
          <p:cNvGraphicFramePr>
            <a:graphicFrameLocks noChangeAspect="1"/>
          </p:cNvGraphicFramePr>
          <p:nvPr/>
        </p:nvGraphicFramePr>
        <p:xfrm>
          <a:off x="7004050" y="3872409"/>
          <a:ext cx="630238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330057" imgH="203112" progId="Equation.DSMT4">
                  <p:embed/>
                </p:oleObj>
              </mc:Choice>
              <mc:Fallback>
                <p:oleObj name="Equation" r:id="rId24" imgW="330057" imgH="203112" progId="Equation.DSMT4">
                  <p:embed/>
                  <p:pic>
                    <p:nvPicPr>
                      <p:cNvPr id="2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4050" y="3872409"/>
                        <a:ext cx="630238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4"/>
          <p:cNvGraphicFramePr>
            <a:graphicFrameLocks noChangeAspect="1"/>
          </p:cNvGraphicFramePr>
          <p:nvPr/>
        </p:nvGraphicFramePr>
        <p:xfrm>
          <a:off x="8070850" y="3121273"/>
          <a:ext cx="557213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291847" imgH="215713" progId="Equation.DSMT4">
                  <p:embed/>
                </p:oleObj>
              </mc:Choice>
              <mc:Fallback>
                <p:oleObj name="Equation" r:id="rId25" imgW="291847" imgH="215713" progId="Equation.DSMT4">
                  <p:embed/>
                  <p:pic>
                    <p:nvPicPr>
                      <p:cNvPr id="21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0850" y="3121273"/>
                        <a:ext cx="557213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5"/>
          <p:cNvGraphicFramePr>
            <a:graphicFrameLocks noChangeAspect="1"/>
          </p:cNvGraphicFramePr>
          <p:nvPr/>
        </p:nvGraphicFramePr>
        <p:xfrm>
          <a:off x="6751638" y="2927598"/>
          <a:ext cx="630237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330057" imgH="203112" progId="Equation.DSMT4">
                  <p:embed/>
                </p:oleObj>
              </mc:Choice>
              <mc:Fallback>
                <p:oleObj name="Equation" r:id="rId26" imgW="330057" imgH="203112" progId="Equation.DSMT4">
                  <p:embed/>
                  <p:pic>
                    <p:nvPicPr>
                      <p:cNvPr id="22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1638" y="2927598"/>
                        <a:ext cx="630237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5451475" y="3602286"/>
            <a:ext cx="249238" cy="21431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24" name="Rectangle 23"/>
          <p:cNvSpPr/>
          <p:nvPr/>
        </p:nvSpPr>
        <p:spPr>
          <a:xfrm>
            <a:off x="7859713" y="3624511"/>
            <a:ext cx="249237" cy="2127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graphicFrame>
        <p:nvGraphicFramePr>
          <p:cNvPr id="25" name="Object 16"/>
          <p:cNvGraphicFramePr>
            <a:graphicFrameLocks noChangeAspect="1"/>
          </p:cNvGraphicFramePr>
          <p:nvPr/>
        </p:nvGraphicFramePr>
        <p:xfrm>
          <a:off x="5759450" y="3218111"/>
          <a:ext cx="2667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39700" imgH="139700" progId="Equation.DSMT4">
                  <p:embed/>
                </p:oleObj>
              </mc:Choice>
              <mc:Fallback>
                <p:oleObj name="Equation" r:id="rId27" imgW="139700" imgH="139700" progId="Equation.DSMT4">
                  <p:embed/>
                  <p:pic>
                    <p:nvPicPr>
                      <p:cNvPr id="25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9450" y="3218111"/>
                        <a:ext cx="2667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7"/>
          <p:cNvGraphicFramePr>
            <a:graphicFrameLocks noChangeAspect="1"/>
          </p:cNvGraphicFramePr>
          <p:nvPr/>
        </p:nvGraphicFramePr>
        <p:xfrm>
          <a:off x="4786313" y="3931146"/>
          <a:ext cx="2413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126890" imgH="190335" progId="Equation.DSMT4">
                  <p:embed/>
                </p:oleObj>
              </mc:Choice>
              <mc:Fallback>
                <p:oleObj name="Equation" r:id="rId29" imgW="126890" imgH="190335" progId="Equation.DSMT4">
                  <p:embed/>
                  <p:pic>
                    <p:nvPicPr>
                      <p:cNvPr id="26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6313" y="3931146"/>
                        <a:ext cx="2413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18"/>
          <p:cNvGraphicFramePr>
            <a:graphicFrameLocks noChangeAspect="1"/>
          </p:cNvGraphicFramePr>
          <p:nvPr/>
        </p:nvGraphicFramePr>
        <p:xfrm>
          <a:off x="4451350" y="2951411"/>
          <a:ext cx="31432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164814" imgH="177492" progId="Equation.DSMT4">
                  <p:embed/>
                </p:oleObj>
              </mc:Choice>
              <mc:Fallback>
                <p:oleObj name="Equation" r:id="rId31" imgW="164814" imgH="177492" progId="Equation.DSMT4">
                  <p:embed/>
                  <p:pic>
                    <p:nvPicPr>
                      <p:cNvPr id="27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1350" y="2951411"/>
                        <a:ext cx="314325" cy="33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9"/>
          <p:cNvGraphicFramePr>
            <a:graphicFrameLocks noChangeAspect="1"/>
          </p:cNvGraphicFramePr>
          <p:nvPr/>
        </p:nvGraphicFramePr>
        <p:xfrm>
          <a:off x="7205663" y="3953371"/>
          <a:ext cx="2667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139700" imgH="139700" progId="Equation.DSMT4">
                  <p:embed/>
                </p:oleObj>
              </mc:Choice>
              <mc:Fallback>
                <p:oleObj name="Equation" r:id="rId33" imgW="139700" imgH="139700" progId="Equation.DSMT4">
                  <p:embed/>
                  <p:pic>
                    <p:nvPicPr>
                      <p:cNvPr id="28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5663" y="3953371"/>
                        <a:ext cx="2667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0"/>
          <p:cNvGraphicFramePr>
            <a:graphicFrameLocks noChangeAspect="1"/>
          </p:cNvGraphicFramePr>
          <p:nvPr/>
        </p:nvGraphicFramePr>
        <p:xfrm>
          <a:off x="8215313" y="3141911"/>
          <a:ext cx="2413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126890" imgH="190335" progId="Equation.DSMT4">
                  <p:embed/>
                </p:oleObj>
              </mc:Choice>
              <mc:Fallback>
                <p:oleObj name="Equation" r:id="rId34" imgW="126890" imgH="190335" progId="Equation.DSMT4">
                  <p:embed/>
                  <p:pic>
                    <p:nvPicPr>
                      <p:cNvPr id="29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15313" y="3141911"/>
                        <a:ext cx="2413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1"/>
          <p:cNvGraphicFramePr>
            <a:graphicFrameLocks noChangeAspect="1"/>
          </p:cNvGraphicFramePr>
          <p:nvPr/>
        </p:nvGraphicFramePr>
        <p:xfrm>
          <a:off x="6870700" y="2949823"/>
          <a:ext cx="31432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164814" imgH="177492" progId="Equation.DSMT4">
                  <p:embed/>
                </p:oleObj>
              </mc:Choice>
              <mc:Fallback>
                <p:oleObj name="Equation" r:id="rId35" imgW="164814" imgH="177492" progId="Equation.DSMT4">
                  <p:embed/>
                  <p:pic>
                    <p:nvPicPr>
                      <p:cNvPr id="3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0700" y="2949823"/>
                        <a:ext cx="314325" cy="33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5292080" y="4869160"/>
            <a:ext cx="3482975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i="1" dirty="0">
                <a:solidFill>
                  <a:srgbClr val="FF0000"/>
                </a:solidFill>
                <a:latin typeface="+mj-lt"/>
              </a:rPr>
              <a:t>Note: The coordinate of</a:t>
            </a:r>
          </a:p>
          <a:p>
            <a:pPr>
              <a:defRPr/>
            </a:pPr>
            <a:r>
              <a:rPr lang="en-CA" i="1" dirty="0">
                <a:solidFill>
                  <a:srgbClr val="FF0000"/>
                </a:solidFill>
                <a:latin typeface="+mj-lt"/>
              </a:rPr>
              <a:t>any point on the circumference</a:t>
            </a:r>
          </a:p>
          <a:p>
            <a:pPr>
              <a:defRPr/>
            </a:pPr>
            <a:r>
              <a:rPr lang="en-CA" i="1" dirty="0">
                <a:solidFill>
                  <a:srgbClr val="FF0000"/>
                </a:solidFill>
                <a:latin typeface="+mj-lt"/>
              </a:rPr>
              <a:t>will satisfy the circle equation</a:t>
            </a:r>
          </a:p>
        </p:txBody>
      </p:sp>
      <p:sp>
        <p:nvSpPr>
          <p:cNvPr id="44" name="Right Brace 43"/>
          <p:cNvSpPr/>
          <p:nvPr/>
        </p:nvSpPr>
        <p:spPr>
          <a:xfrm rot="5400000">
            <a:off x="1662112" y="1678236"/>
            <a:ext cx="333375" cy="736600"/>
          </a:xfrm>
          <a:prstGeom prst="rightBrace">
            <a:avLst>
              <a:gd name="adj1" fmla="val 48169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1484313" y="2176711"/>
            <a:ext cx="7239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>
                <a:solidFill>
                  <a:srgbClr val="FF0000"/>
                </a:solidFill>
              </a:rPr>
              <a:t>Ratio</a:t>
            </a:r>
          </a:p>
        </p:txBody>
      </p:sp>
      <p:sp>
        <p:nvSpPr>
          <p:cNvPr id="46" name="Right Brace 45"/>
          <p:cNvSpPr/>
          <p:nvPr/>
        </p:nvSpPr>
        <p:spPr>
          <a:xfrm rot="5400000">
            <a:off x="710406" y="1426617"/>
            <a:ext cx="331788" cy="736600"/>
          </a:xfrm>
          <a:prstGeom prst="rightBrace">
            <a:avLst>
              <a:gd name="adj1" fmla="val 48169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306388" y="1913186"/>
            <a:ext cx="1069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>
                <a:solidFill>
                  <a:srgbClr val="FF0000"/>
                </a:solidFill>
              </a:rPr>
              <a:t>Function</a:t>
            </a:r>
          </a:p>
        </p:txBody>
      </p:sp>
      <p:sp>
        <p:nvSpPr>
          <p:cNvPr id="106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6"/>
              </a:rPr>
              <a:t>www.BCMath.ca</a:t>
            </a:r>
            <a:r>
              <a:rPr lang="en-US" sz="1000" dirty="0"/>
              <a:t> </a:t>
            </a:r>
          </a:p>
        </p:txBody>
      </p:sp>
      <p:grpSp>
        <p:nvGrpSpPr>
          <p:cNvPr id="48" name="Group 9"/>
          <p:cNvGrpSpPr>
            <a:grpSpLocks/>
          </p:cNvGrpSpPr>
          <p:nvPr/>
        </p:nvGrpSpPr>
        <p:grpSpPr bwMode="auto">
          <a:xfrm>
            <a:off x="2843808" y="4509120"/>
            <a:ext cx="2143125" cy="2143125"/>
            <a:chOff x="642910" y="2786058"/>
            <a:chExt cx="2143140" cy="2143140"/>
          </a:xfrm>
        </p:grpSpPr>
        <p:cxnSp>
          <p:nvCxnSpPr>
            <p:cNvPr id="49" name="Straight Arrow Connector 48"/>
            <p:cNvCxnSpPr/>
            <p:nvPr/>
          </p:nvCxnSpPr>
          <p:spPr>
            <a:xfrm>
              <a:off x="642910" y="3784603"/>
              <a:ext cx="2143140" cy="1587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 rot="5400000" flipH="1" flipV="1">
              <a:off x="643703" y="3856834"/>
              <a:ext cx="214314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Oval 50"/>
          <p:cNvSpPr/>
          <p:nvPr/>
        </p:nvSpPr>
        <p:spPr>
          <a:xfrm>
            <a:off x="3015258" y="4609133"/>
            <a:ext cx="1800225" cy="18002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52" name="Straight Arrow Connector 51"/>
          <p:cNvCxnSpPr>
            <a:endCxn id="51" idx="7"/>
          </p:cNvCxnSpPr>
          <p:nvPr/>
        </p:nvCxnSpPr>
        <p:spPr>
          <a:xfrm flipV="1">
            <a:off x="3913783" y="4872658"/>
            <a:ext cx="638175" cy="623887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4520208" y="4825033"/>
            <a:ext cx="87312" cy="87312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54" name="Object 2"/>
          <p:cNvGraphicFramePr>
            <a:graphicFrameLocks noChangeAspect="1"/>
          </p:cNvGraphicFramePr>
          <p:nvPr/>
        </p:nvGraphicFramePr>
        <p:xfrm>
          <a:off x="4551958" y="4493245"/>
          <a:ext cx="665162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406048" imgH="253780" progId="Equation.DSMT4">
                  <p:embed/>
                </p:oleObj>
              </mc:Choice>
              <mc:Fallback>
                <p:oleObj name="Equation" r:id="rId37" imgW="406048" imgH="253780" progId="Equation.DSMT4">
                  <p:embed/>
                  <p:pic>
                    <p:nvPicPr>
                      <p:cNvPr id="5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1958" y="4493245"/>
                        <a:ext cx="665162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5" name="Straight Connector 54"/>
          <p:cNvCxnSpPr>
            <a:stCxn id="53" idx="4"/>
          </p:cNvCxnSpPr>
          <p:nvPr/>
        </p:nvCxnSpPr>
        <p:spPr>
          <a:xfrm rot="16200000" flipH="1">
            <a:off x="4263826" y="5211589"/>
            <a:ext cx="600075" cy="1588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6" name="Object 3"/>
          <p:cNvGraphicFramePr>
            <a:graphicFrameLocks noChangeAspect="1"/>
          </p:cNvGraphicFramePr>
          <p:nvPr/>
        </p:nvGraphicFramePr>
        <p:xfrm>
          <a:off x="4067944" y="4938426"/>
          <a:ext cx="288032" cy="290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126720" imgH="126720" progId="Equation.DSMT4">
                  <p:embed/>
                </p:oleObj>
              </mc:Choice>
              <mc:Fallback>
                <p:oleObj name="Equation" r:id="rId39" imgW="126720" imgH="126720" progId="Equation.DSMT4">
                  <p:embed/>
                  <p:pic>
                    <p:nvPicPr>
                      <p:cNvPr id="5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4938426"/>
                        <a:ext cx="288032" cy="2907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4"/>
          <p:cNvGraphicFramePr>
            <a:graphicFrameLocks noChangeAspect="1"/>
          </p:cNvGraphicFramePr>
          <p:nvPr/>
        </p:nvGraphicFramePr>
        <p:xfrm>
          <a:off x="4143970" y="5510833"/>
          <a:ext cx="211138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126835" imgH="139518" progId="Equation.DSMT4">
                  <p:embed/>
                </p:oleObj>
              </mc:Choice>
              <mc:Fallback>
                <p:oleObj name="Equation" r:id="rId41" imgW="126835" imgH="139518" progId="Equation.DSMT4">
                  <p:embed/>
                  <p:pic>
                    <p:nvPicPr>
                      <p:cNvPr id="5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970" y="5510833"/>
                        <a:ext cx="211138" cy="231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"/>
          <p:cNvGraphicFramePr>
            <a:graphicFrameLocks noChangeAspect="1"/>
          </p:cNvGraphicFramePr>
          <p:nvPr/>
        </p:nvGraphicFramePr>
        <p:xfrm>
          <a:off x="4555133" y="5088558"/>
          <a:ext cx="231775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139579" imgH="164957" progId="Equation.DSMT4">
                  <p:embed/>
                </p:oleObj>
              </mc:Choice>
              <mc:Fallback>
                <p:oleObj name="Equation" r:id="rId43" imgW="139579" imgH="164957" progId="Equation.DSMT4">
                  <p:embed/>
                  <p:pic>
                    <p:nvPicPr>
                      <p:cNvPr id="5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5133" y="5088558"/>
                        <a:ext cx="231775" cy="273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Isosceles Triangle 58"/>
          <p:cNvSpPr/>
          <p:nvPr/>
        </p:nvSpPr>
        <p:spPr>
          <a:xfrm>
            <a:off x="3913783" y="4867895"/>
            <a:ext cx="646112" cy="630238"/>
          </a:xfrm>
          <a:prstGeom prst="triangle">
            <a:avLst>
              <a:gd name="adj" fmla="val 100000"/>
            </a:avLst>
          </a:prstGeom>
          <a:solidFill>
            <a:srgbClr val="00B0F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60" name="Straight Connector 59"/>
          <p:cNvCxnSpPr/>
          <p:nvPr/>
        </p:nvCxnSpPr>
        <p:spPr>
          <a:xfrm rot="10800000" flipH="1">
            <a:off x="3923928" y="5517232"/>
            <a:ext cx="600075" cy="1588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124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 animBg="1"/>
      <p:bldP spid="18" grpId="0" animBg="1"/>
      <p:bldP spid="23" grpId="0" animBg="1"/>
      <p:bldP spid="24" grpId="0" animBg="1"/>
      <p:bldP spid="43" grpId="0"/>
      <p:bldP spid="44" grpId="0" animBg="1"/>
      <p:bldP spid="45" grpId="0"/>
      <p:bldP spid="46" grpId="0" animBg="1"/>
      <p:bldP spid="47" grpId="0"/>
      <p:bldP spid="51" grpId="0" animBg="1"/>
      <p:bldP spid="53" grpId="0" animBg="1"/>
      <p:bldP spid="5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485063" cy="612775"/>
          </a:xfrm>
        </p:spPr>
        <p:txBody>
          <a:bodyPr/>
          <a:lstStyle/>
          <a:p>
            <a:pPr>
              <a:defRPr/>
            </a:pPr>
            <a:r>
              <a:rPr lang="en-CA" dirty="0"/>
              <a:t>I) Trig Ratio for any angle</a:t>
            </a:r>
          </a:p>
        </p:txBody>
      </p:sp>
      <p:sp>
        <p:nvSpPr>
          <p:cNvPr id="3090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836860"/>
            <a:ext cx="8212138" cy="409575"/>
          </a:xfrm>
        </p:spPr>
        <p:txBody>
          <a:bodyPr>
            <a:noAutofit/>
          </a:bodyPr>
          <a:lstStyle/>
          <a:p>
            <a:r>
              <a:rPr lang="en-CA" dirty="0"/>
              <a:t>When given the angle in std. position, we can find the coordinates of any point on the circumference using trigonometry</a:t>
            </a:r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393700" y="2080468"/>
            <a:ext cx="2571750" cy="2571750"/>
            <a:chOff x="642910" y="2786058"/>
            <a:chExt cx="2143140" cy="214314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642910" y="3784867"/>
              <a:ext cx="2143140" cy="1323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643572" y="3856966"/>
              <a:ext cx="2143140" cy="1323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Oval 8"/>
          <p:cNvSpPr/>
          <p:nvPr/>
        </p:nvSpPr>
        <p:spPr>
          <a:xfrm>
            <a:off x="598488" y="2201118"/>
            <a:ext cx="2160587" cy="2159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" name="Oval 10"/>
          <p:cNvSpPr/>
          <p:nvPr/>
        </p:nvSpPr>
        <p:spPr>
          <a:xfrm>
            <a:off x="2405063" y="2458293"/>
            <a:ext cx="104775" cy="104775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2366963" y="2061418"/>
          <a:ext cx="104457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33169" imgH="253890" progId="Equation.DSMT4">
                  <p:embed/>
                </p:oleObj>
              </mc:Choice>
              <mc:Fallback>
                <p:oleObj name="Equation" r:id="rId3" imgW="533169" imgH="253890" progId="Equation.DSMT4">
                  <p:embed/>
                  <p:pic>
                    <p:nvPicPr>
                      <p:cNvPr id="30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6963" y="2061418"/>
                        <a:ext cx="1044575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Connector 12"/>
          <p:cNvCxnSpPr>
            <a:stCxn id="11" idx="4"/>
          </p:cNvCxnSpPr>
          <p:nvPr/>
        </p:nvCxnSpPr>
        <p:spPr>
          <a:xfrm rot="16200000" flipH="1">
            <a:off x="2097088" y="2923430"/>
            <a:ext cx="722312" cy="1588"/>
          </a:xfrm>
          <a:prstGeom prst="line">
            <a:avLst/>
          </a:prstGeom>
          <a:ln w="25400">
            <a:prstDash val="dash"/>
            <a:headEnd type="triangl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77" name="Object 2"/>
          <p:cNvGraphicFramePr>
            <a:graphicFrameLocks noChangeAspect="1"/>
          </p:cNvGraphicFramePr>
          <p:nvPr/>
        </p:nvGraphicFramePr>
        <p:xfrm>
          <a:off x="1841500" y="2586880"/>
          <a:ext cx="358775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6725" imgH="126725" progId="Equation.DSMT4">
                  <p:embed/>
                </p:oleObj>
              </mc:Choice>
              <mc:Fallback>
                <p:oleObj name="Equation" r:id="rId5" imgW="126725" imgH="126725" progId="Equation.DSMT4">
                  <p:embed/>
                  <p:pic>
                    <p:nvPicPr>
                      <p:cNvPr id="307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1500" y="2586880"/>
                        <a:ext cx="358775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4"/>
          <p:cNvGraphicFramePr>
            <a:graphicFrameLocks noChangeAspect="1"/>
          </p:cNvGraphicFramePr>
          <p:nvPr/>
        </p:nvGraphicFramePr>
        <p:xfrm>
          <a:off x="2012950" y="3307605"/>
          <a:ext cx="252413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6835" imgH="139518" progId="Equation.DSMT4">
                  <p:embed/>
                </p:oleObj>
              </mc:Choice>
              <mc:Fallback>
                <p:oleObj name="Equation" r:id="rId7" imgW="126835" imgH="139518" progId="Equation.DSMT4">
                  <p:embed/>
                  <p:pic>
                    <p:nvPicPr>
                      <p:cNvPr id="307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2950" y="3307605"/>
                        <a:ext cx="252413" cy="277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Object 5"/>
          <p:cNvGraphicFramePr>
            <a:graphicFrameLocks noChangeAspect="1"/>
          </p:cNvGraphicFramePr>
          <p:nvPr/>
        </p:nvGraphicFramePr>
        <p:xfrm>
          <a:off x="2470150" y="2798018"/>
          <a:ext cx="277813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39579" imgH="164957" progId="Equation.DSMT4">
                  <p:embed/>
                </p:oleObj>
              </mc:Choice>
              <mc:Fallback>
                <p:oleObj name="Equation" r:id="rId9" imgW="139579" imgH="164957" progId="Equation.DSMT4">
                  <p:embed/>
                  <p:pic>
                    <p:nvPicPr>
                      <p:cNvPr id="307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0150" y="2798018"/>
                        <a:ext cx="277813" cy="328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6"/>
          <p:cNvGraphicFramePr>
            <a:graphicFrameLocks noChangeAspect="1"/>
          </p:cNvGraphicFramePr>
          <p:nvPr/>
        </p:nvGraphicFramePr>
        <p:xfrm>
          <a:off x="1841500" y="2967880"/>
          <a:ext cx="277813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39579" imgH="177646" progId="Equation.DSMT4">
                  <p:embed/>
                </p:oleObj>
              </mc:Choice>
              <mc:Fallback>
                <p:oleObj name="Equation" r:id="rId11" imgW="139579" imgH="177646" progId="Equation.DSMT4">
                  <p:embed/>
                  <p:pic>
                    <p:nvPicPr>
                      <p:cNvPr id="308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1500" y="2967880"/>
                        <a:ext cx="277813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7"/>
          <p:cNvGraphicFramePr>
            <a:graphicFrameLocks noChangeAspect="1"/>
          </p:cNvGraphicFramePr>
          <p:nvPr/>
        </p:nvGraphicFramePr>
        <p:xfrm>
          <a:off x="3660775" y="1870918"/>
          <a:ext cx="1570038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800100" imgH="457200" progId="Equation.DSMT4">
                  <p:embed/>
                </p:oleObj>
              </mc:Choice>
              <mc:Fallback>
                <p:oleObj name="Equation" r:id="rId13" imgW="800100" imgH="457200" progId="Equation.DSMT4">
                  <p:embed/>
                  <p:pic>
                    <p:nvPicPr>
                      <p:cNvPr id="308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0775" y="1870918"/>
                        <a:ext cx="1570038" cy="900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8"/>
          <p:cNvGraphicFramePr>
            <a:graphicFrameLocks noChangeAspect="1"/>
          </p:cNvGraphicFramePr>
          <p:nvPr/>
        </p:nvGraphicFramePr>
        <p:xfrm>
          <a:off x="3671888" y="2853580"/>
          <a:ext cx="1271587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647700" imgH="431800" progId="Equation.DSMT4">
                  <p:embed/>
                </p:oleObj>
              </mc:Choice>
              <mc:Fallback>
                <p:oleObj name="Equation" r:id="rId15" imgW="647700" imgH="431800" progId="Equation.DSMT4">
                  <p:embed/>
                  <p:pic>
                    <p:nvPicPr>
                      <p:cNvPr id="308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1888" y="2853580"/>
                        <a:ext cx="1271587" cy="849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9"/>
          <p:cNvGraphicFramePr>
            <a:graphicFrameLocks noChangeAspect="1"/>
          </p:cNvGraphicFramePr>
          <p:nvPr/>
        </p:nvGraphicFramePr>
        <p:xfrm>
          <a:off x="3656013" y="3801318"/>
          <a:ext cx="1220787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622030" imgH="215806" progId="Equation.DSMT4">
                  <p:embed/>
                </p:oleObj>
              </mc:Choice>
              <mc:Fallback>
                <p:oleObj name="Equation" r:id="rId17" imgW="622030" imgH="215806" progId="Equation.DSMT4">
                  <p:embed/>
                  <p:pic>
                    <p:nvPicPr>
                      <p:cNvPr id="308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6013" y="3801318"/>
                        <a:ext cx="1220787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4" name="Object 10"/>
          <p:cNvGraphicFramePr>
            <a:graphicFrameLocks noChangeAspect="1"/>
          </p:cNvGraphicFramePr>
          <p:nvPr/>
        </p:nvGraphicFramePr>
        <p:xfrm>
          <a:off x="5978525" y="1850280"/>
          <a:ext cx="1593850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812447" imgH="457002" progId="Equation.DSMT4">
                  <p:embed/>
                </p:oleObj>
              </mc:Choice>
              <mc:Fallback>
                <p:oleObj name="Equation" r:id="rId19" imgW="812447" imgH="457002" progId="Equation.DSMT4">
                  <p:embed/>
                  <p:pic>
                    <p:nvPicPr>
                      <p:cNvPr id="308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8525" y="1850280"/>
                        <a:ext cx="1593850" cy="900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ct 11"/>
          <p:cNvGraphicFramePr>
            <a:graphicFrameLocks noChangeAspect="1"/>
          </p:cNvGraphicFramePr>
          <p:nvPr/>
        </p:nvGraphicFramePr>
        <p:xfrm>
          <a:off x="5988050" y="2832943"/>
          <a:ext cx="1295400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660113" imgH="431613" progId="Equation.DSMT4">
                  <p:embed/>
                </p:oleObj>
              </mc:Choice>
              <mc:Fallback>
                <p:oleObj name="Equation" r:id="rId21" imgW="660113" imgH="431613" progId="Equation.DSMT4">
                  <p:embed/>
                  <p:pic>
                    <p:nvPicPr>
                      <p:cNvPr id="308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8050" y="2832943"/>
                        <a:ext cx="1295400" cy="849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6" name="Object 12"/>
          <p:cNvGraphicFramePr>
            <a:graphicFrameLocks noChangeAspect="1"/>
          </p:cNvGraphicFramePr>
          <p:nvPr/>
        </p:nvGraphicFramePr>
        <p:xfrm>
          <a:off x="5983288" y="3829893"/>
          <a:ext cx="1246187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634449" imgH="177646" progId="Equation.DSMT4">
                  <p:embed/>
                </p:oleObj>
              </mc:Choice>
              <mc:Fallback>
                <p:oleObj name="Equation" r:id="rId23" imgW="634449" imgH="177646" progId="Equation.DSMT4">
                  <p:embed/>
                  <p:pic>
                    <p:nvPicPr>
                      <p:cNvPr id="308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3288" y="3829893"/>
                        <a:ext cx="1246187" cy="350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179512" y="4797152"/>
            <a:ext cx="77851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200" dirty="0">
                <a:latin typeface="+mn-lt"/>
              </a:rPr>
              <a:t>The coordinates of any point on the circumference of an unit circle </a:t>
            </a:r>
            <a:r>
              <a:rPr lang="en-CA" sz="2200" i="1" dirty="0">
                <a:latin typeface="+mn-lt"/>
              </a:rPr>
              <a:t>(r=1)</a:t>
            </a:r>
            <a:r>
              <a:rPr lang="en-CA" sz="2200" dirty="0">
                <a:latin typeface="+mn-lt"/>
              </a:rPr>
              <a:t>  can be represented by:</a:t>
            </a:r>
          </a:p>
        </p:txBody>
      </p:sp>
      <p:graphicFrame>
        <p:nvGraphicFramePr>
          <p:cNvPr id="308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9248575"/>
              </p:ext>
            </p:extLst>
          </p:nvPr>
        </p:nvGraphicFramePr>
        <p:xfrm>
          <a:off x="683568" y="5877272"/>
          <a:ext cx="1319212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672808" imgH="253890" progId="Equation.DSMT4">
                  <p:embed/>
                </p:oleObj>
              </mc:Choice>
              <mc:Fallback>
                <p:oleObj name="Equation" r:id="rId25" imgW="672808" imgH="253890" progId="Equation.DSMT4">
                  <p:embed/>
                  <p:pic>
                    <p:nvPicPr>
                      <p:cNvPr id="308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5877272"/>
                        <a:ext cx="1319212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578771"/>
              </p:ext>
            </p:extLst>
          </p:nvPr>
        </p:nvGraphicFramePr>
        <p:xfrm>
          <a:off x="1979712" y="5877272"/>
          <a:ext cx="231457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180800" imgH="253800" progId="Equation.DSMT4">
                  <p:embed/>
                </p:oleObj>
              </mc:Choice>
              <mc:Fallback>
                <p:oleObj name="Equation" r:id="rId27" imgW="1180800" imgH="253800" progId="Equation.DSMT4">
                  <p:embed/>
                  <p:pic>
                    <p:nvPicPr>
                      <p:cNvPr id="308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5877272"/>
                        <a:ext cx="2314575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30"/>
          <p:cNvSpPr/>
          <p:nvPr/>
        </p:nvSpPr>
        <p:spPr>
          <a:xfrm>
            <a:off x="467544" y="5661248"/>
            <a:ext cx="3960440" cy="93027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1711325" y="2520205"/>
            <a:ext cx="746125" cy="735013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 flipV="1">
            <a:off x="1708150" y="3269505"/>
            <a:ext cx="785813" cy="1588"/>
          </a:xfrm>
          <a:prstGeom prst="line">
            <a:avLst/>
          </a:prstGeom>
          <a:ln w="28575">
            <a:solidFill>
              <a:srgbClr val="FF0000"/>
            </a:solidFill>
            <a:prstDash val="dash"/>
            <a:headEnd type="triangle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Object 15"/>
          <p:cNvGraphicFramePr>
            <a:graphicFrameLocks noChangeAspect="1"/>
          </p:cNvGraphicFramePr>
          <p:nvPr/>
        </p:nvGraphicFramePr>
        <p:xfrm>
          <a:off x="3198813" y="3883868"/>
          <a:ext cx="44767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228600" imgH="139700" progId="Equation.DSMT4">
                  <p:embed/>
                </p:oleObj>
              </mc:Choice>
              <mc:Fallback>
                <p:oleObj name="Equation" r:id="rId29" imgW="228600" imgH="139700" progId="Equation.DSMT4">
                  <p:embed/>
                  <p:pic>
                    <p:nvPicPr>
                      <p:cNvPr id="38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8813" y="3883868"/>
                        <a:ext cx="447675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16"/>
          <p:cNvGraphicFramePr>
            <a:graphicFrameLocks noChangeAspect="1"/>
          </p:cNvGraphicFramePr>
          <p:nvPr/>
        </p:nvGraphicFramePr>
        <p:xfrm>
          <a:off x="5535613" y="3869580"/>
          <a:ext cx="44767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228600" imgH="139700" progId="Equation.DSMT4">
                  <p:embed/>
                </p:oleObj>
              </mc:Choice>
              <mc:Fallback>
                <p:oleObj name="Equation" r:id="rId31" imgW="228600" imgH="139700" progId="Equation.DSMT4">
                  <p:embed/>
                  <p:pic>
                    <p:nvPicPr>
                      <p:cNvPr id="39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5613" y="3869580"/>
                        <a:ext cx="447675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3230563" y="4314080"/>
            <a:ext cx="153828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  <a:cs typeface="Arial" pitchFamily="34" charset="0"/>
              </a:rPr>
              <a:t>Y-coordinate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591175" y="4288680"/>
            <a:ext cx="15398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  <a:cs typeface="Arial" pitchFamily="34" charset="0"/>
              </a:rPr>
              <a:t>X-coordinate</a:t>
            </a:r>
          </a:p>
        </p:txBody>
      </p:sp>
      <p:sp>
        <p:nvSpPr>
          <p:cNvPr id="43" name="Right Brace 42"/>
          <p:cNvSpPr/>
          <p:nvPr/>
        </p:nvSpPr>
        <p:spPr>
          <a:xfrm rot="5400000">
            <a:off x="3669531" y="3622972"/>
            <a:ext cx="276449" cy="1207816"/>
          </a:xfrm>
          <a:prstGeom prst="rightBrace">
            <a:avLst>
              <a:gd name="adj1" fmla="val 50794"/>
              <a:gd name="adj2" fmla="val 48611"/>
            </a:avLst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4" name="Right Brace 43"/>
          <p:cNvSpPr/>
          <p:nvPr/>
        </p:nvSpPr>
        <p:spPr>
          <a:xfrm rot="5400000">
            <a:off x="5977358" y="3628925"/>
            <a:ext cx="266926" cy="1205435"/>
          </a:xfrm>
          <a:prstGeom prst="rightBrace">
            <a:avLst>
              <a:gd name="adj1" fmla="val 50794"/>
              <a:gd name="adj2" fmla="val 48611"/>
            </a:avLst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10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2"/>
              </a:rPr>
              <a:t>www.BCMath.ca</a:t>
            </a:r>
            <a:r>
              <a:rPr lang="en-US" sz="1000"/>
              <a:t> </a:t>
            </a:r>
          </a:p>
        </p:txBody>
      </p:sp>
      <p:graphicFrame>
        <p:nvGraphicFramePr>
          <p:cNvPr id="34" name="Object 13">
            <a:extLst>
              <a:ext uri="{FF2B5EF4-FFF2-40B4-BE49-F238E27FC236}">
                <a16:creationId xmlns:a16="http://schemas.microsoft.com/office/drawing/2014/main" id="{B5A41A52-2A2F-4C8B-9BDF-02AC6BA1C6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1818131"/>
              </p:ext>
            </p:extLst>
          </p:nvPr>
        </p:nvGraphicFramePr>
        <p:xfrm>
          <a:off x="4572000" y="5877272"/>
          <a:ext cx="1319212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672808" imgH="253890" progId="Equation.DSMT4">
                  <p:embed/>
                </p:oleObj>
              </mc:Choice>
              <mc:Fallback>
                <p:oleObj name="Equation" r:id="rId25" imgW="672808" imgH="253890" progId="Equation.DSMT4">
                  <p:embed/>
                  <p:pic>
                    <p:nvPicPr>
                      <p:cNvPr id="34" name="Object 13">
                        <a:extLst>
                          <a:ext uri="{FF2B5EF4-FFF2-40B4-BE49-F238E27FC236}">
                            <a16:creationId xmlns:a16="http://schemas.microsoft.com/office/drawing/2014/main" id="{B5A41A52-2A2F-4C8B-9BDF-02AC6BA1C6B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877272"/>
                        <a:ext cx="1319212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14">
            <a:extLst>
              <a:ext uri="{FF2B5EF4-FFF2-40B4-BE49-F238E27FC236}">
                <a16:creationId xmlns:a16="http://schemas.microsoft.com/office/drawing/2014/main" id="{9DA722D0-0992-4D65-B14D-32ED23258D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8230233"/>
              </p:ext>
            </p:extLst>
          </p:nvPr>
        </p:nvGraphicFramePr>
        <p:xfrm>
          <a:off x="5868144" y="5877272"/>
          <a:ext cx="1941512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990360" imgH="253800" progId="Equation.DSMT4">
                  <p:embed/>
                </p:oleObj>
              </mc:Choice>
              <mc:Fallback>
                <p:oleObj name="Equation" r:id="rId33" imgW="990360" imgH="253800" progId="Equation.DSMT4">
                  <p:embed/>
                  <p:pic>
                    <p:nvPicPr>
                      <p:cNvPr id="35" name="Object 14">
                        <a:extLst>
                          <a:ext uri="{FF2B5EF4-FFF2-40B4-BE49-F238E27FC236}">
                            <a16:creationId xmlns:a16="http://schemas.microsoft.com/office/drawing/2014/main" id="{9DA722D0-0992-4D65-B14D-32ED23258DA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5877272"/>
                        <a:ext cx="1941512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ectangle 35">
            <a:extLst>
              <a:ext uri="{FF2B5EF4-FFF2-40B4-BE49-F238E27FC236}">
                <a16:creationId xmlns:a16="http://schemas.microsoft.com/office/drawing/2014/main" id="{E0ED09F4-6A00-40AD-BAA7-776DBADCFA46}"/>
              </a:ext>
            </a:extLst>
          </p:cNvPr>
          <p:cNvSpPr/>
          <p:nvPr/>
        </p:nvSpPr>
        <p:spPr>
          <a:xfrm>
            <a:off x="4499992" y="5661248"/>
            <a:ext cx="3384376" cy="93027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5638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0" grpId="0" build="p"/>
      <p:bldP spid="9" grpId="0" animBg="1"/>
      <p:bldP spid="11" grpId="0" animBg="1"/>
      <p:bldP spid="28" grpId="0"/>
      <p:bldP spid="31" grpId="0" animBg="1"/>
      <p:bldP spid="40" grpId="0"/>
      <p:bldP spid="41" grpId="0"/>
      <p:bldP spid="43" grpId="0" animBg="1"/>
      <p:bldP spid="44" grpId="0" animBg="1"/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9" name="Content Placeholder 2"/>
          <p:cNvSpPr>
            <a:spLocks noGrp="1"/>
          </p:cNvSpPr>
          <p:nvPr>
            <p:ph sz="quarter" idx="1"/>
          </p:nvPr>
        </p:nvSpPr>
        <p:spPr>
          <a:xfrm>
            <a:off x="214313" y="307975"/>
            <a:ext cx="8418512" cy="76041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CA" sz="2200"/>
              <a:t>Ex: Given the angle in standard position in a unit circle, find the coordinates of each of the following points P(</a:t>
            </a:r>
            <a:r>
              <a:rPr lang="en-CA" sz="2200" i="1"/>
              <a:t>x</a:t>
            </a:r>
            <a:r>
              <a:rPr lang="en-CA" sz="2200"/>
              <a:t>,</a:t>
            </a:r>
            <a:r>
              <a:rPr lang="en-CA" sz="2200" i="1"/>
              <a:t>y</a:t>
            </a:r>
            <a:r>
              <a:rPr lang="en-CA" sz="2200"/>
              <a:t>).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250950" y="1298575"/>
          <a:ext cx="1077913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98197" imgH="266584" progId="Equation.DSMT4">
                  <p:embed/>
                </p:oleObj>
              </mc:Choice>
              <mc:Fallback>
                <p:oleObj name="Equation" r:id="rId3" imgW="698197" imgH="266584" progId="Equation.DSMT4">
                  <p:embed/>
                  <p:pic>
                    <p:nvPicPr>
                      <p:cNvPr id="409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0950" y="1298575"/>
                        <a:ext cx="1077913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4225925" y="1355725"/>
          <a:ext cx="11557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748975" imgH="266584" progId="Equation.DSMT4">
                  <p:embed/>
                </p:oleObj>
              </mc:Choice>
              <mc:Fallback>
                <p:oleObj name="Equation" r:id="rId5" imgW="748975" imgH="266584" progId="Equation.DSMT4">
                  <p:embed/>
                  <p:pic>
                    <p:nvPicPr>
                      <p:cNvPr id="409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5925" y="1355725"/>
                        <a:ext cx="1155700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30238" y="1917700"/>
            <a:ext cx="2571750" cy="2571750"/>
            <a:chOff x="1000100" y="2786058"/>
            <a:chExt cx="2571768" cy="257176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1000100" y="4071942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rot="5400000">
              <a:off x="1000894" y="4071148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9"/>
          <p:cNvGrpSpPr>
            <a:grpSpLocks/>
          </p:cNvGrpSpPr>
          <p:nvPr/>
        </p:nvGrpSpPr>
        <p:grpSpPr bwMode="auto">
          <a:xfrm rot="5400000">
            <a:off x="1878806" y="1916907"/>
            <a:ext cx="1587" cy="2571750"/>
            <a:chOff x="2713818" y="2786852"/>
            <a:chExt cx="2382" cy="2570974"/>
          </a:xfrm>
        </p:grpSpPr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2041289" y="3428403"/>
              <a:ext cx="1285487" cy="238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6200000" flipH="1">
              <a:off x="2072265" y="4713891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1808163" y="1695450"/>
          <a:ext cx="244475" cy="23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53890" imgH="241195" progId="Equation.DSMT4">
                  <p:embed/>
                </p:oleObj>
              </mc:Choice>
              <mc:Fallback>
                <p:oleObj name="Equation" r:id="rId7" imgW="253890" imgH="241195" progId="Equation.DSMT4">
                  <p:embed/>
                  <p:pic>
                    <p:nvPicPr>
                      <p:cNvPr id="1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8163" y="1695450"/>
                        <a:ext cx="244475" cy="23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339725" y="3076575"/>
          <a:ext cx="315913" cy="23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30057" imgH="241195" progId="Equation.DSMT4">
                  <p:embed/>
                </p:oleObj>
              </mc:Choice>
              <mc:Fallback>
                <p:oleObj name="Equation" r:id="rId9" imgW="330057" imgH="241195" progId="Equation.DSMT4">
                  <p:embed/>
                  <p:pic>
                    <p:nvPicPr>
                      <p:cNvPr id="1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3076575"/>
                        <a:ext cx="315913" cy="23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6"/>
          <p:cNvGraphicFramePr>
            <a:graphicFrameLocks noChangeAspect="1"/>
          </p:cNvGraphicFramePr>
          <p:nvPr/>
        </p:nvGraphicFramePr>
        <p:xfrm>
          <a:off x="1771650" y="4457700"/>
          <a:ext cx="328613" cy="23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42751" imgH="241195" progId="Equation.DSMT4">
                  <p:embed/>
                </p:oleObj>
              </mc:Choice>
              <mc:Fallback>
                <p:oleObj name="Equation" r:id="rId11" imgW="342751" imgH="241195" progId="Equation.DSMT4">
                  <p:embed/>
                  <p:pic>
                    <p:nvPicPr>
                      <p:cNvPr id="1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1650" y="4457700"/>
                        <a:ext cx="328613" cy="23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7"/>
          <p:cNvGraphicFramePr>
            <a:graphicFrameLocks noChangeAspect="1"/>
          </p:cNvGraphicFramePr>
          <p:nvPr/>
        </p:nvGraphicFramePr>
        <p:xfrm>
          <a:off x="3194050" y="3111500"/>
          <a:ext cx="327025" cy="23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42751" imgH="241195" progId="Equation.DSMT4">
                  <p:embed/>
                </p:oleObj>
              </mc:Choice>
              <mc:Fallback>
                <p:oleObj name="Equation" r:id="rId13" imgW="342751" imgH="241195" progId="Equation.DSMT4">
                  <p:embed/>
                  <p:pic>
                    <p:nvPicPr>
                      <p:cNvPr id="14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4050" y="3111500"/>
                        <a:ext cx="327025" cy="23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Arc 14"/>
          <p:cNvSpPr/>
          <p:nvPr/>
        </p:nvSpPr>
        <p:spPr>
          <a:xfrm>
            <a:off x="1298575" y="2560638"/>
            <a:ext cx="1260475" cy="1260475"/>
          </a:xfrm>
          <a:prstGeom prst="arc">
            <a:avLst>
              <a:gd name="adj1" fmla="val 10757104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865188" y="2543175"/>
          <a:ext cx="58737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42751" imgH="241195" progId="Equation.DSMT4">
                  <p:embed/>
                </p:oleObj>
              </mc:Choice>
              <mc:Fallback>
                <p:oleObj name="Equation" r:id="rId15" imgW="342751" imgH="241195" progId="Equation.DSMT4">
                  <p:embed/>
                  <p:pic>
                    <p:nvPicPr>
                      <p:cNvPr id="16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188" y="2543175"/>
                        <a:ext cx="587375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Arc 16"/>
          <p:cNvSpPr/>
          <p:nvPr/>
        </p:nvSpPr>
        <p:spPr>
          <a:xfrm>
            <a:off x="1293813" y="2587625"/>
            <a:ext cx="1260475" cy="1260475"/>
          </a:xfrm>
          <a:prstGeom prst="arc">
            <a:avLst>
              <a:gd name="adj1" fmla="val 8797687"/>
              <a:gd name="adj2" fmla="val 11075154"/>
            </a:avLst>
          </a:prstGeom>
          <a:ln>
            <a:solidFill>
              <a:srgbClr val="0070C0"/>
            </a:solidFill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8" name="Oval 17"/>
          <p:cNvSpPr/>
          <p:nvPr/>
        </p:nvSpPr>
        <p:spPr>
          <a:xfrm>
            <a:off x="835025" y="3876675"/>
            <a:ext cx="87313" cy="87313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9" name="Object 9"/>
          <p:cNvGraphicFramePr>
            <a:graphicFrameLocks noChangeAspect="1"/>
          </p:cNvGraphicFramePr>
          <p:nvPr/>
        </p:nvGraphicFramePr>
        <p:xfrm>
          <a:off x="511175" y="3889375"/>
          <a:ext cx="66516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406048" imgH="253780" progId="Equation.DSMT4">
                  <p:embed/>
                </p:oleObj>
              </mc:Choice>
              <mc:Fallback>
                <p:oleObj name="Equation" r:id="rId17" imgW="406048" imgH="253780" progId="Equation.DSMT4">
                  <p:embed/>
                  <p:pic>
                    <p:nvPicPr>
                      <p:cNvPr id="1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3889375"/>
                        <a:ext cx="665163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0"/>
          <p:cNvGraphicFramePr>
            <a:graphicFrameLocks noChangeAspect="1"/>
          </p:cNvGraphicFramePr>
          <p:nvPr/>
        </p:nvGraphicFramePr>
        <p:xfrm>
          <a:off x="304800" y="4833938"/>
          <a:ext cx="97631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596900" imgH="228600" progId="Equation.DSMT4">
                  <p:embed/>
                </p:oleObj>
              </mc:Choice>
              <mc:Fallback>
                <p:oleObj name="Equation" r:id="rId19" imgW="596900" imgH="228600" progId="Equation.DSMT4">
                  <p:embed/>
                  <p:pic>
                    <p:nvPicPr>
                      <p:cNvPr id="2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833938"/>
                        <a:ext cx="976313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1"/>
          <p:cNvGraphicFramePr>
            <a:graphicFrameLocks noChangeAspect="1"/>
          </p:cNvGraphicFramePr>
          <p:nvPr/>
        </p:nvGraphicFramePr>
        <p:xfrm>
          <a:off x="1296988" y="4795838"/>
          <a:ext cx="1287462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787400" imgH="241300" progId="Equation.DSMT4">
                  <p:embed/>
                </p:oleObj>
              </mc:Choice>
              <mc:Fallback>
                <p:oleObj name="Equation" r:id="rId21" imgW="787400" imgH="241300" progId="Equation.DSMT4">
                  <p:embed/>
                  <p:pic>
                    <p:nvPicPr>
                      <p:cNvPr id="2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6988" y="4795838"/>
                        <a:ext cx="1287462" cy="395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2"/>
          <p:cNvGraphicFramePr>
            <a:graphicFrameLocks noChangeAspect="1"/>
          </p:cNvGraphicFramePr>
          <p:nvPr/>
        </p:nvGraphicFramePr>
        <p:xfrm>
          <a:off x="1071563" y="5243513"/>
          <a:ext cx="1557337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952087" imgH="253890" progId="Equation.DSMT4">
                  <p:embed/>
                </p:oleObj>
              </mc:Choice>
              <mc:Fallback>
                <p:oleObj name="Equation" r:id="rId23" imgW="952087" imgH="253890" progId="Equation.DSMT4">
                  <p:embed/>
                  <p:pic>
                    <p:nvPicPr>
                      <p:cNvPr id="2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5243513"/>
                        <a:ext cx="1557337" cy="417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3"/>
          <p:cNvGraphicFramePr>
            <a:graphicFrameLocks noChangeAspect="1"/>
          </p:cNvGraphicFramePr>
          <p:nvPr/>
        </p:nvGraphicFramePr>
        <p:xfrm>
          <a:off x="1071563" y="5289550"/>
          <a:ext cx="1038225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634449" imgH="177646" progId="Equation.DSMT4">
                  <p:embed/>
                </p:oleObj>
              </mc:Choice>
              <mc:Fallback>
                <p:oleObj name="Equation" r:id="rId25" imgW="634449" imgH="177646" progId="Equation.DSMT4">
                  <p:embed/>
                  <p:pic>
                    <p:nvPicPr>
                      <p:cNvPr id="2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5289550"/>
                        <a:ext cx="1038225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4"/>
          <p:cNvGraphicFramePr>
            <a:graphicFrameLocks noChangeAspect="1"/>
          </p:cNvGraphicFramePr>
          <p:nvPr/>
        </p:nvGraphicFramePr>
        <p:xfrm>
          <a:off x="280988" y="5746750"/>
          <a:ext cx="99695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609600" imgH="228600" progId="Equation.DSMT4">
                  <p:embed/>
                </p:oleObj>
              </mc:Choice>
              <mc:Fallback>
                <p:oleObj name="Equation" r:id="rId27" imgW="609600" imgH="228600" progId="Equation.DSMT4">
                  <p:embed/>
                  <p:pic>
                    <p:nvPicPr>
                      <p:cNvPr id="2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8" y="5746750"/>
                        <a:ext cx="996950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5"/>
          <p:cNvGraphicFramePr>
            <a:graphicFrameLocks noChangeAspect="1"/>
          </p:cNvGraphicFramePr>
          <p:nvPr/>
        </p:nvGraphicFramePr>
        <p:xfrm>
          <a:off x="1303338" y="5707063"/>
          <a:ext cx="1246187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761669" imgH="241195" progId="Equation.DSMT4">
                  <p:embed/>
                </p:oleObj>
              </mc:Choice>
              <mc:Fallback>
                <p:oleObj name="Equation" r:id="rId29" imgW="761669" imgH="241195" progId="Equation.DSMT4">
                  <p:embed/>
                  <p:pic>
                    <p:nvPicPr>
                      <p:cNvPr id="2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3338" y="5707063"/>
                        <a:ext cx="1246187" cy="395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6"/>
          <p:cNvGraphicFramePr>
            <a:graphicFrameLocks noChangeAspect="1"/>
          </p:cNvGraphicFramePr>
          <p:nvPr/>
        </p:nvGraphicFramePr>
        <p:xfrm>
          <a:off x="1055688" y="6156325"/>
          <a:ext cx="15367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939392" imgH="253890" progId="Equation.DSMT4">
                  <p:embed/>
                </p:oleObj>
              </mc:Choice>
              <mc:Fallback>
                <p:oleObj name="Equation" r:id="rId31" imgW="939392" imgH="253890" progId="Equation.DSMT4">
                  <p:embed/>
                  <p:pic>
                    <p:nvPicPr>
                      <p:cNvPr id="2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688" y="6156325"/>
                        <a:ext cx="1536700" cy="41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17"/>
          <p:cNvGraphicFramePr>
            <a:graphicFrameLocks noChangeAspect="1"/>
          </p:cNvGraphicFramePr>
          <p:nvPr/>
        </p:nvGraphicFramePr>
        <p:xfrm>
          <a:off x="1057275" y="6202363"/>
          <a:ext cx="1038225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634449" imgH="177646" progId="Equation.DSMT4">
                  <p:embed/>
                </p:oleObj>
              </mc:Choice>
              <mc:Fallback>
                <p:oleObj name="Equation" r:id="rId33" imgW="634449" imgH="177646" progId="Equation.DSMT4">
                  <p:embed/>
                  <p:pic>
                    <p:nvPicPr>
                      <p:cNvPr id="27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275" y="6202363"/>
                        <a:ext cx="1038225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8"/>
          <p:cNvGraphicFramePr>
            <a:graphicFrameLocks noChangeAspect="1"/>
          </p:cNvGraphicFramePr>
          <p:nvPr/>
        </p:nvGraphicFramePr>
        <p:xfrm>
          <a:off x="34925" y="3981450"/>
          <a:ext cx="187166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1143000" imgH="254000" progId="Equation.DSMT4">
                  <p:embed/>
                </p:oleObj>
              </mc:Choice>
              <mc:Fallback>
                <p:oleObj name="Equation" r:id="rId35" imgW="1143000" imgH="254000" progId="Equation.DSMT4">
                  <p:embed/>
                  <p:pic>
                    <p:nvPicPr>
                      <p:cNvPr id="28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" y="3981450"/>
                        <a:ext cx="1871663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4451350" y="1879600"/>
            <a:ext cx="2571750" cy="2571750"/>
            <a:chOff x="1000100" y="2786058"/>
            <a:chExt cx="2571768" cy="2571768"/>
          </a:xfrm>
        </p:grpSpPr>
        <p:cxnSp>
          <p:nvCxnSpPr>
            <p:cNvPr id="30" name="Straight Arrow Connector 29"/>
            <p:cNvCxnSpPr/>
            <p:nvPr/>
          </p:nvCxnSpPr>
          <p:spPr>
            <a:xfrm>
              <a:off x="1000100" y="4071942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rot="5400000">
              <a:off x="1000894" y="4071148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9"/>
          <p:cNvGrpSpPr>
            <a:grpSpLocks/>
          </p:cNvGrpSpPr>
          <p:nvPr/>
        </p:nvGrpSpPr>
        <p:grpSpPr bwMode="auto">
          <a:xfrm rot="5400000">
            <a:off x="5699919" y="1878807"/>
            <a:ext cx="1587" cy="2571750"/>
            <a:chOff x="2713818" y="2786852"/>
            <a:chExt cx="2382" cy="2570974"/>
          </a:xfrm>
        </p:grpSpPr>
        <p:cxnSp>
          <p:nvCxnSpPr>
            <p:cNvPr id="33" name="Straight Arrow Connector 32"/>
            <p:cNvCxnSpPr/>
            <p:nvPr/>
          </p:nvCxnSpPr>
          <p:spPr>
            <a:xfrm rot="5400000" flipH="1" flipV="1">
              <a:off x="2072265" y="3428404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16200000" flipH="1">
              <a:off x="2072265" y="4713891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5" name="Object 19"/>
          <p:cNvGraphicFramePr>
            <a:graphicFrameLocks noChangeAspect="1"/>
          </p:cNvGraphicFramePr>
          <p:nvPr/>
        </p:nvGraphicFramePr>
        <p:xfrm>
          <a:off x="4160838" y="3038475"/>
          <a:ext cx="317500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330057" imgH="241195" progId="Equation.DSMT4">
                  <p:embed/>
                </p:oleObj>
              </mc:Choice>
              <mc:Fallback>
                <p:oleObj name="Equation" r:id="rId37" imgW="330057" imgH="241195" progId="Equation.DSMT4">
                  <p:embed/>
                  <p:pic>
                    <p:nvPicPr>
                      <p:cNvPr id="3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0838" y="3038475"/>
                        <a:ext cx="317500" cy="231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20"/>
          <p:cNvGraphicFramePr>
            <a:graphicFrameLocks noChangeAspect="1"/>
          </p:cNvGraphicFramePr>
          <p:nvPr/>
        </p:nvGraphicFramePr>
        <p:xfrm>
          <a:off x="5594350" y="4419600"/>
          <a:ext cx="328613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342751" imgH="241195" progId="Equation.DSMT4">
                  <p:embed/>
                </p:oleObj>
              </mc:Choice>
              <mc:Fallback>
                <p:oleObj name="Equation" r:id="rId38" imgW="342751" imgH="241195" progId="Equation.DSMT4">
                  <p:embed/>
                  <p:pic>
                    <p:nvPicPr>
                      <p:cNvPr id="36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4350" y="4419600"/>
                        <a:ext cx="328613" cy="231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21"/>
          <p:cNvGraphicFramePr>
            <a:graphicFrameLocks noChangeAspect="1"/>
          </p:cNvGraphicFramePr>
          <p:nvPr/>
        </p:nvGraphicFramePr>
        <p:xfrm>
          <a:off x="7015163" y="3073400"/>
          <a:ext cx="328612" cy="23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342751" imgH="241195" progId="Equation.DSMT4">
                  <p:embed/>
                </p:oleObj>
              </mc:Choice>
              <mc:Fallback>
                <p:oleObj name="Equation" r:id="rId39" imgW="342751" imgH="241195" progId="Equation.DSMT4">
                  <p:embed/>
                  <p:pic>
                    <p:nvPicPr>
                      <p:cNvPr id="3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5163" y="3073400"/>
                        <a:ext cx="328612" cy="23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Arc 37"/>
          <p:cNvSpPr/>
          <p:nvPr/>
        </p:nvSpPr>
        <p:spPr>
          <a:xfrm>
            <a:off x="5119688" y="2522538"/>
            <a:ext cx="1260475" cy="1260475"/>
          </a:xfrm>
          <a:prstGeom prst="arc">
            <a:avLst>
              <a:gd name="adj1" fmla="val 12533607"/>
              <a:gd name="adj2" fmla="val 14333"/>
            </a:avLst>
          </a:prstGeom>
          <a:ln>
            <a:solidFill>
              <a:srgbClr val="0070C0"/>
            </a:solidFill>
            <a:head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9" name="Object 22"/>
          <p:cNvGraphicFramePr>
            <a:graphicFrameLocks noChangeAspect="1"/>
          </p:cNvGraphicFramePr>
          <p:nvPr/>
        </p:nvGraphicFramePr>
        <p:xfrm>
          <a:off x="5907088" y="2197100"/>
          <a:ext cx="566737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330057" imgH="241195" progId="Equation.DSMT4">
                  <p:embed/>
                </p:oleObj>
              </mc:Choice>
              <mc:Fallback>
                <p:oleObj name="Equation" r:id="rId40" imgW="330057" imgH="241195" progId="Equation.DSMT4">
                  <p:embed/>
                  <p:pic>
                    <p:nvPicPr>
                      <p:cNvPr id="39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7088" y="2197100"/>
                        <a:ext cx="566737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Oval 40"/>
          <p:cNvSpPr/>
          <p:nvPr/>
        </p:nvSpPr>
        <p:spPr>
          <a:xfrm>
            <a:off x="4621213" y="2497138"/>
            <a:ext cx="87312" cy="87312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42" name="Object 23"/>
          <p:cNvGraphicFramePr>
            <a:graphicFrameLocks noChangeAspect="1"/>
          </p:cNvGraphicFramePr>
          <p:nvPr/>
        </p:nvGraphicFramePr>
        <p:xfrm>
          <a:off x="4141788" y="2141538"/>
          <a:ext cx="665162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406048" imgH="253780" progId="Equation.DSMT4">
                  <p:embed/>
                </p:oleObj>
              </mc:Choice>
              <mc:Fallback>
                <p:oleObj name="Equation" r:id="rId42" imgW="406048" imgH="253780" progId="Equation.DSMT4">
                  <p:embed/>
                  <p:pic>
                    <p:nvPicPr>
                      <p:cNvPr id="42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1788" y="2141538"/>
                        <a:ext cx="665162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24"/>
          <p:cNvGraphicFramePr>
            <a:graphicFrameLocks noChangeAspect="1"/>
          </p:cNvGraphicFramePr>
          <p:nvPr/>
        </p:nvGraphicFramePr>
        <p:xfrm>
          <a:off x="4125913" y="4795838"/>
          <a:ext cx="976312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596900" imgH="228600" progId="Equation.DSMT4">
                  <p:embed/>
                </p:oleObj>
              </mc:Choice>
              <mc:Fallback>
                <p:oleObj name="Equation" r:id="rId43" imgW="596900" imgH="228600" progId="Equation.DSMT4">
                  <p:embed/>
                  <p:pic>
                    <p:nvPicPr>
                      <p:cNvPr id="43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5913" y="4795838"/>
                        <a:ext cx="976312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25"/>
          <p:cNvGraphicFramePr>
            <a:graphicFrameLocks noChangeAspect="1"/>
          </p:cNvGraphicFramePr>
          <p:nvPr/>
        </p:nvGraphicFramePr>
        <p:xfrm>
          <a:off x="5127625" y="4757738"/>
          <a:ext cx="1266825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4" imgW="774364" imgH="241195" progId="Equation.DSMT4">
                  <p:embed/>
                </p:oleObj>
              </mc:Choice>
              <mc:Fallback>
                <p:oleObj name="Equation" r:id="rId44" imgW="774364" imgH="241195" progId="Equation.DSMT4">
                  <p:embed/>
                  <p:pic>
                    <p:nvPicPr>
                      <p:cNvPr id="44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25" y="4757738"/>
                        <a:ext cx="1266825" cy="395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26"/>
          <p:cNvGraphicFramePr>
            <a:graphicFrameLocks noChangeAspect="1"/>
          </p:cNvGraphicFramePr>
          <p:nvPr/>
        </p:nvGraphicFramePr>
        <p:xfrm>
          <a:off x="4905375" y="5218113"/>
          <a:ext cx="1557338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6" imgW="952087" imgH="253890" progId="Equation.DSMT4">
                  <p:embed/>
                </p:oleObj>
              </mc:Choice>
              <mc:Fallback>
                <p:oleObj name="Equation" r:id="rId46" imgW="952087" imgH="253890" progId="Equation.DSMT4">
                  <p:embed/>
                  <p:pic>
                    <p:nvPicPr>
                      <p:cNvPr id="45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75" y="5218113"/>
                        <a:ext cx="1557338" cy="417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27"/>
          <p:cNvGraphicFramePr>
            <a:graphicFrameLocks noChangeAspect="1"/>
          </p:cNvGraphicFramePr>
          <p:nvPr/>
        </p:nvGraphicFramePr>
        <p:xfrm>
          <a:off x="4892675" y="5253038"/>
          <a:ext cx="1038225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8" imgW="634449" imgH="177646" progId="Equation.DSMT4">
                  <p:embed/>
                </p:oleObj>
              </mc:Choice>
              <mc:Fallback>
                <p:oleObj name="Equation" r:id="rId48" imgW="634449" imgH="177646" progId="Equation.DSMT4">
                  <p:embed/>
                  <p:pic>
                    <p:nvPicPr>
                      <p:cNvPr id="46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2675" y="5253038"/>
                        <a:ext cx="1038225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28"/>
          <p:cNvGraphicFramePr>
            <a:graphicFrameLocks noChangeAspect="1"/>
          </p:cNvGraphicFramePr>
          <p:nvPr/>
        </p:nvGraphicFramePr>
        <p:xfrm>
          <a:off x="4102100" y="5708650"/>
          <a:ext cx="99695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0" imgW="609600" imgH="228600" progId="Equation.DSMT4">
                  <p:embed/>
                </p:oleObj>
              </mc:Choice>
              <mc:Fallback>
                <p:oleObj name="Equation" r:id="rId50" imgW="609600" imgH="228600" progId="Equation.DSMT4">
                  <p:embed/>
                  <p:pic>
                    <p:nvPicPr>
                      <p:cNvPr id="47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2100" y="5708650"/>
                        <a:ext cx="996950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29"/>
          <p:cNvGraphicFramePr>
            <a:graphicFrameLocks noChangeAspect="1"/>
          </p:cNvGraphicFramePr>
          <p:nvPr/>
        </p:nvGraphicFramePr>
        <p:xfrm>
          <a:off x="5135563" y="5670550"/>
          <a:ext cx="1225550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1" imgW="748975" imgH="241195" progId="Equation.DSMT4">
                  <p:embed/>
                </p:oleObj>
              </mc:Choice>
              <mc:Fallback>
                <p:oleObj name="Equation" r:id="rId51" imgW="748975" imgH="241195" progId="Equation.DSMT4">
                  <p:embed/>
                  <p:pic>
                    <p:nvPicPr>
                      <p:cNvPr id="48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5563" y="5670550"/>
                        <a:ext cx="1225550" cy="395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30"/>
          <p:cNvGraphicFramePr>
            <a:graphicFrameLocks noChangeAspect="1"/>
          </p:cNvGraphicFramePr>
          <p:nvPr/>
        </p:nvGraphicFramePr>
        <p:xfrm>
          <a:off x="4846638" y="6129338"/>
          <a:ext cx="1122362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3" imgW="685800" imgH="254000" progId="Equation.DSMT4">
                  <p:embed/>
                </p:oleObj>
              </mc:Choice>
              <mc:Fallback>
                <p:oleObj name="Equation" r:id="rId53" imgW="685800" imgH="254000" progId="Equation.DSMT4">
                  <p:embed/>
                  <p:pic>
                    <p:nvPicPr>
                      <p:cNvPr id="49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6638" y="6129338"/>
                        <a:ext cx="1122362" cy="417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31"/>
          <p:cNvGraphicFramePr>
            <a:graphicFrameLocks noChangeAspect="1"/>
          </p:cNvGraphicFramePr>
          <p:nvPr/>
        </p:nvGraphicFramePr>
        <p:xfrm>
          <a:off x="4837113" y="6164263"/>
          <a:ext cx="623887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5" imgW="380670" imgH="177646" progId="Equation.DSMT4">
                  <p:embed/>
                </p:oleObj>
              </mc:Choice>
              <mc:Fallback>
                <p:oleObj name="Equation" r:id="rId55" imgW="380670" imgH="177646" progId="Equation.DSMT4">
                  <p:embed/>
                  <p:pic>
                    <p:nvPicPr>
                      <p:cNvPr id="5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7113" y="6164263"/>
                        <a:ext cx="623887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32"/>
          <p:cNvGraphicFramePr>
            <a:graphicFrameLocks noChangeAspect="1"/>
          </p:cNvGraphicFramePr>
          <p:nvPr/>
        </p:nvGraphicFramePr>
        <p:xfrm>
          <a:off x="3727450" y="2163763"/>
          <a:ext cx="156051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7" imgW="952087" imgH="253890" progId="Equation.DSMT4">
                  <p:embed/>
                </p:oleObj>
              </mc:Choice>
              <mc:Fallback>
                <p:oleObj name="Equation" r:id="rId57" imgW="952087" imgH="253890" progId="Equation.DSMT4">
                  <p:embed/>
                  <p:pic>
                    <p:nvPicPr>
                      <p:cNvPr id="51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7450" y="2163763"/>
                        <a:ext cx="1560513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39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59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4224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2900000">
                                      <p:cBhvr>
                                        <p:cTn id="26" dur="4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9000000">
                                      <p:cBhvr>
                                        <p:cTn id="133" dur="4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97850" cy="623887"/>
          </a:xfrm>
        </p:spPr>
        <p:txBody>
          <a:bodyPr/>
          <a:lstStyle/>
          <a:p>
            <a:pPr>
              <a:defRPr/>
            </a:pPr>
            <a:r>
              <a:rPr lang="en-CA" sz="2500" dirty="0"/>
              <a:t>IV) Sine/Cosine/Tangent in Different Quadrants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68288" y="993775"/>
            <a:ext cx="8370887" cy="1179513"/>
          </a:xfrm>
        </p:spPr>
        <p:txBody>
          <a:bodyPr>
            <a:normAutofit fontScale="92500" lnSpcReduction="20000"/>
          </a:bodyPr>
          <a:lstStyle/>
          <a:p>
            <a:r>
              <a:rPr lang="en-CA" sz="2100"/>
              <a:t>The sine/cosine/tangent of angles in each of the four quadrants will either be positive or negative</a:t>
            </a:r>
          </a:p>
          <a:p>
            <a:r>
              <a:rPr lang="en-CA" sz="2100"/>
              <a:t>Use the reference angle to determine whether if the ratio is either +’ve or –’ve</a:t>
            </a: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68288" y="2647950"/>
            <a:ext cx="2571750" cy="2571750"/>
            <a:chOff x="642910" y="2786058"/>
            <a:chExt cx="2143140" cy="2143140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642910" y="3784867"/>
              <a:ext cx="2143140" cy="1323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643572" y="3856966"/>
              <a:ext cx="2143140" cy="1323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Oval 6"/>
          <p:cNvSpPr/>
          <p:nvPr/>
        </p:nvSpPr>
        <p:spPr>
          <a:xfrm>
            <a:off x="473075" y="2767013"/>
            <a:ext cx="2160588" cy="2160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8" name="Oval 7"/>
          <p:cNvSpPr/>
          <p:nvPr/>
        </p:nvSpPr>
        <p:spPr>
          <a:xfrm>
            <a:off x="2268538" y="3017838"/>
            <a:ext cx="104775" cy="104775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084388" y="2517775"/>
          <a:ext cx="104457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33169" imgH="253890" progId="Equation.DSMT4">
                  <p:embed/>
                </p:oleObj>
              </mc:Choice>
              <mc:Fallback>
                <p:oleObj name="Equation" r:id="rId3" imgW="533169" imgH="253890" progId="Equation.DSMT4">
                  <p:embed/>
                  <p:pic>
                    <p:nvPicPr>
                      <p:cNvPr id="409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4388" y="2517775"/>
                        <a:ext cx="1044575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Connector 9"/>
          <p:cNvCxnSpPr/>
          <p:nvPr/>
        </p:nvCxnSpPr>
        <p:spPr>
          <a:xfrm rot="16200000" flipH="1">
            <a:off x="1960563" y="3482975"/>
            <a:ext cx="722312" cy="1588"/>
          </a:xfrm>
          <a:prstGeom prst="line">
            <a:avLst/>
          </a:prstGeom>
          <a:ln w="22225">
            <a:solidFill>
              <a:srgbClr val="00B050"/>
            </a:solidFill>
            <a:prstDash val="dash"/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01" name="Object 7"/>
          <p:cNvGraphicFramePr>
            <a:graphicFrameLocks noChangeAspect="1"/>
          </p:cNvGraphicFramePr>
          <p:nvPr/>
        </p:nvGraphicFramePr>
        <p:xfrm>
          <a:off x="3062288" y="2511425"/>
          <a:ext cx="5859462" cy="264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911600" imgH="1739900" progId="Equation.DSMT4">
                  <p:embed/>
                </p:oleObj>
              </mc:Choice>
              <mc:Fallback>
                <p:oleObj name="Equation" r:id="rId5" imgW="3911600" imgH="1739900" progId="Equation.DSMT4">
                  <p:embed/>
                  <p:pic>
                    <p:nvPicPr>
                      <p:cNvPr id="410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2288" y="2511425"/>
                        <a:ext cx="5859462" cy="2644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4"/>
          <p:cNvGraphicFramePr>
            <a:graphicFrameLocks noChangeAspect="1"/>
          </p:cNvGraphicFramePr>
          <p:nvPr/>
        </p:nvGraphicFramePr>
        <p:xfrm>
          <a:off x="4692650" y="2984500"/>
          <a:ext cx="50482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53780" imgH="317225" progId="Equation.DSMT4">
                  <p:embed/>
                </p:oleObj>
              </mc:Choice>
              <mc:Fallback>
                <p:oleObj name="Equation" r:id="rId7" imgW="253780" imgH="317225" progId="Equation.DSMT4">
                  <p:embed/>
                  <p:pic>
                    <p:nvPicPr>
                      <p:cNvPr id="410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2650" y="2984500"/>
                        <a:ext cx="50482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5"/>
          <p:cNvGraphicFramePr>
            <a:graphicFrameLocks noChangeAspect="1"/>
          </p:cNvGraphicFramePr>
          <p:nvPr/>
        </p:nvGraphicFramePr>
        <p:xfrm>
          <a:off x="4981575" y="3268663"/>
          <a:ext cx="20161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01468" imgH="164885" progId="Equation.DSMT4">
                  <p:embed/>
                </p:oleObj>
              </mc:Choice>
              <mc:Fallback>
                <p:oleObj name="Equation" r:id="rId9" imgW="101468" imgH="164885" progId="Equation.DSMT4">
                  <p:embed/>
                  <p:pic>
                    <p:nvPicPr>
                      <p:cNvPr id="410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1575" y="3268663"/>
                        <a:ext cx="201613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6"/>
          <p:cNvGraphicFramePr>
            <a:graphicFrameLocks noChangeAspect="1"/>
          </p:cNvGraphicFramePr>
          <p:nvPr/>
        </p:nvGraphicFramePr>
        <p:xfrm>
          <a:off x="4703763" y="3703638"/>
          <a:ext cx="50482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53780" imgH="317225" progId="Equation.DSMT4">
                  <p:embed/>
                </p:oleObj>
              </mc:Choice>
              <mc:Fallback>
                <p:oleObj name="Equation" r:id="rId11" imgW="253780" imgH="317225" progId="Equation.DSMT4">
                  <p:embed/>
                  <p:pic>
                    <p:nvPicPr>
                      <p:cNvPr id="410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3763" y="3703638"/>
                        <a:ext cx="50482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" name="Object 7"/>
          <p:cNvGraphicFramePr>
            <a:graphicFrameLocks noChangeAspect="1"/>
          </p:cNvGraphicFramePr>
          <p:nvPr/>
        </p:nvGraphicFramePr>
        <p:xfrm>
          <a:off x="4991100" y="3989388"/>
          <a:ext cx="20161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01468" imgH="164885" progId="Equation.DSMT4">
                  <p:embed/>
                </p:oleObj>
              </mc:Choice>
              <mc:Fallback>
                <p:oleObj name="Equation" r:id="rId12" imgW="101468" imgH="164885" progId="Equation.DSMT4">
                  <p:embed/>
                  <p:pic>
                    <p:nvPicPr>
                      <p:cNvPr id="410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1100" y="3989388"/>
                        <a:ext cx="201613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" name="Object 8"/>
          <p:cNvGraphicFramePr>
            <a:graphicFrameLocks noChangeAspect="1"/>
          </p:cNvGraphicFramePr>
          <p:nvPr/>
        </p:nvGraphicFramePr>
        <p:xfrm>
          <a:off x="4713288" y="4456113"/>
          <a:ext cx="50482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53780" imgH="317225" progId="Equation.DSMT4">
                  <p:embed/>
                </p:oleObj>
              </mc:Choice>
              <mc:Fallback>
                <p:oleObj name="Equation" r:id="rId14" imgW="253780" imgH="317225" progId="Equation.DSMT4">
                  <p:embed/>
                  <p:pic>
                    <p:nvPicPr>
                      <p:cNvPr id="410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3288" y="4456113"/>
                        <a:ext cx="50482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7" name="Object 9"/>
          <p:cNvGraphicFramePr>
            <a:graphicFrameLocks noChangeAspect="1"/>
          </p:cNvGraphicFramePr>
          <p:nvPr/>
        </p:nvGraphicFramePr>
        <p:xfrm>
          <a:off x="4964113" y="4765675"/>
          <a:ext cx="277812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39700" imgH="139700" progId="Equation.DSMT4">
                  <p:embed/>
                </p:oleObj>
              </mc:Choice>
              <mc:Fallback>
                <p:oleObj name="Equation" r:id="rId15" imgW="139700" imgH="139700" progId="Equation.DSMT4">
                  <p:embed/>
                  <p:pic>
                    <p:nvPicPr>
                      <p:cNvPr id="410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4113" y="4765675"/>
                        <a:ext cx="277812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8" name="Object 10"/>
          <p:cNvGraphicFramePr>
            <a:graphicFrameLocks noChangeAspect="1"/>
          </p:cNvGraphicFramePr>
          <p:nvPr/>
        </p:nvGraphicFramePr>
        <p:xfrm>
          <a:off x="5822950" y="2916238"/>
          <a:ext cx="50482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253780" imgH="317225" progId="Equation.DSMT4">
                  <p:embed/>
                </p:oleObj>
              </mc:Choice>
              <mc:Fallback>
                <p:oleObj name="Equation" r:id="rId17" imgW="253780" imgH="317225" progId="Equation.DSMT4">
                  <p:embed/>
                  <p:pic>
                    <p:nvPicPr>
                      <p:cNvPr id="410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2950" y="2916238"/>
                        <a:ext cx="50482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9" name="Object 11"/>
          <p:cNvGraphicFramePr>
            <a:graphicFrameLocks noChangeAspect="1"/>
          </p:cNvGraphicFramePr>
          <p:nvPr/>
        </p:nvGraphicFramePr>
        <p:xfrm>
          <a:off x="6110288" y="3200400"/>
          <a:ext cx="20161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01468" imgH="164885" progId="Equation.DSMT4">
                  <p:embed/>
                </p:oleObj>
              </mc:Choice>
              <mc:Fallback>
                <p:oleObj name="Equation" r:id="rId19" imgW="101468" imgH="164885" progId="Equation.DSMT4">
                  <p:embed/>
                  <p:pic>
                    <p:nvPicPr>
                      <p:cNvPr id="410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0288" y="3200400"/>
                        <a:ext cx="201612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0" name="Object 12"/>
          <p:cNvGraphicFramePr>
            <a:graphicFrameLocks noChangeAspect="1"/>
          </p:cNvGraphicFramePr>
          <p:nvPr/>
        </p:nvGraphicFramePr>
        <p:xfrm>
          <a:off x="5834063" y="3635375"/>
          <a:ext cx="50482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253780" imgH="317225" progId="Equation.DSMT4">
                  <p:embed/>
                </p:oleObj>
              </mc:Choice>
              <mc:Fallback>
                <p:oleObj name="Equation" r:id="rId21" imgW="253780" imgH="317225" progId="Equation.DSMT4">
                  <p:embed/>
                  <p:pic>
                    <p:nvPicPr>
                      <p:cNvPr id="411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4063" y="3635375"/>
                        <a:ext cx="50482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1" name="Object 13"/>
          <p:cNvGraphicFramePr>
            <a:graphicFrameLocks noChangeAspect="1"/>
          </p:cNvGraphicFramePr>
          <p:nvPr/>
        </p:nvGraphicFramePr>
        <p:xfrm>
          <a:off x="6121400" y="3921125"/>
          <a:ext cx="20161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01468" imgH="164885" progId="Equation.DSMT4">
                  <p:embed/>
                </p:oleObj>
              </mc:Choice>
              <mc:Fallback>
                <p:oleObj name="Equation" r:id="rId23" imgW="101468" imgH="164885" progId="Equation.DSMT4">
                  <p:embed/>
                  <p:pic>
                    <p:nvPicPr>
                      <p:cNvPr id="411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1400" y="3921125"/>
                        <a:ext cx="201613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2" name="Object 14"/>
          <p:cNvGraphicFramePr>
            <a:graphicFrameLocks noChangeAspect="1"/>
          </p:cNvGraphicFramePr>
          <p:nvPr/>
        </p:nvGraphicFramePr>
        <p:xfrm>
          <a:off x="5843588" y="4387850"/>
          <a:ext cx="50482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253780" imgH="317225" progId="Equation.DSMT4">
                  <p:embed/>
                </p:oleObj>
              </mc:Choice>
              <mc:Fallback>
                <p:oleObj name="Equation" r:id="rId25" imgW="253780" imgH="317225" progId="Equation.DSMT4">
                  <p:embed/>
                  <p:pic>
                    <p:nvPicPr>
                      <p:cNvPr id="411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3588" y="4387850"/>
                        <a:ext cx="50482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3" name="Object 15"/>
          <p:cNvGraphicFramePr>
            <a:graphicFrameLocks noChangeAspect="1"/>
          </p:cNvGraphicFramePr>
          <p:nvPr/>
        </p:nvGraphicFramePr>
        <p:xfrm>
          <a:off x="6094413" y="4735513"/>
          <a:ext cx="277812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139639" imgH="101556" progId="Equation.DSMT4">
                  <p:embed/>
                </p:oleObj>
              </mc:Choice>
              <mc:Fallback>
                <p:oleObj name="Equation" r:id="rId26" imgW="139639" imgH="101556" progId="Equation.DSMT4">
                  <p:embed/>
                  <p:pic>
                    <p:nvPicPr>
                      <p:cNvPr id="411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4413" y="4735513"/>
                        <a:ext cx="277812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4" name="Object 16"/>
          <p:cNvGraphicFramePr>
            <a:graphicFrameLocks noChangeAspect="1"/>
          </p:cNvGraphicFramePr>
          <p:nvPr/>
        </p:nvGraphicFramePr>
        <p:xfrm>
          <a:off x="6953250" y="2957513"/>
          <a:ext cx="50482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253780" imgH="317225" progId="Equation.DSMT4">
                  <p:embed/>
                </p:oleObj>
              </mc:Choice>
              <mc:Fallback>
                <p:oleObj name="Equation" r:id="rId28" imgW="253780" imgH="317225" progId="Equation.DSMT4">
                  <p:embed/>
                  <p:pic>
                    <p:nvPicPr>
                      <p:cNvPr id="411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0" y="2957513"/>
                        <a:ext cx="50482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5" name="Object 17"/>
          <p:cNvGraphicFramePr>
            <a:graphicFrameLocks noChangeAspect="1"/>
          </p:cNvGraphicFramePr>
          <p:nvPr/>
        </p:nvGraphicFramePr>
        <p:xfrm>
          <a:off x="7240588" y="3243263"/>
          <a:ext cx="20161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101468" imgH="164885" progId="Equation.DSMT4">
                  <p:embed/>
                </p:oleObj>
              </mc:Choice>
              <mc:Fallback>
                <p:oleObj name="Equation" r:id="rId30" imgW="101468" imgH="164885" progId="Equation.DSMT4">
                  <p:embed/>
                  <p:pic>
                    <p:nvPicPr>
                      <p:cNvPr id="411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0588" y="3243263"/>
                        <a:ext cx="201612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6" name="Object 18"/>
          <p:cNvGraphicFramePr>
            <a:graphicFrameLocks noChangeAspect="1"/>
          </p:cNvGraphicFramePr>
          <p:nvPr/>
        </p:nvGraphicFramePr>
        <p:xfrm>
          <a:off x="6962775" y="3678238"/>
          <a:ext cx="50482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253780" imgH="317225" progId="Equation.DSMT4">
                  <p:embed/>
                </p:oleObj>
              </mc:Choice>
              <mc:Fallback>
                <p:oleObj name="Equation" r:id="rId32" imgW="253780" imgH="317225" progId="Equation.DSMT4">
                  <p:embed/>
                  <p:pic>
                    <p:nvPicPr>
                      <p:cNvPr id="411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2775" y="3678238"/>
                        <a:ext cx="50482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7" name="Object 19"/>
          <p:cNvGraphicFramePr>
            <a:graphicFrameLocks noChangeAspect="1"/>
          </p:cNvGraphicFramePr>
          <p:nvPr/>
        </p:nvGraphicFramePr>
        <p:xfrm>
          <a:off x="7251700" y="3962400"/>
          <a:ext cx="20161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101468" imgH="164885" progId="Equation.DSMT4">
                  <p:embed/>
                </p:oleObj>
              </mc:Choice>
              <mc:Fallback>
                <p:oleObj name="Equation" r:id="rId34" imgW="101468" imgH="164885" progId="Equation.DSMT4">
                  <p:embed/>
                  <p:pic>
                    <p:nvPicPr>
                      <p:cNvPr id="411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1700" y="3962400"/>
                        <a:ext cx="201613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8" name="Object 20"/>
          <p:cNvGraphicFramePr>
            <a:graphicFrameLocks noChangeAspect="1"/>
          </p:cNvGraphicFramePr>
          <p:nvPr/>
        </p:nvGraphicFramePr>
        <p:xfrm>
          <a:off x="6973888" y="4429125"/>
          <a:ext cx="50482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253780" imgH="317225" progId="Equation.DSMT4">
                  <p:embed/>
                </p:oleObj>
              </mc:Choice>
              <mc:Fallback>
                <p:oleObj name="Equation" r:id="rId36" imgW="253780" imgH="317225" progId="Equation.DSMT4">
                  <p:embed/>
                  <p:pic>
                    <p:nvPicPr>
                      <p:cNvPr id="411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3888" y="4429125"/>
                        <a:ext cx="50482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9" name="Object 21"/>
          <p:cNvGraphicFramePr>
            <a:graphicFrameLocks noChangeAspect="1"/>
          </p:cNvGraphicFramePr>
          <p:nvPr/>
        </p:nvGraphicFramePr>
        <p:xfrm>
          <a:off x="7223125" y="4778375"/>
          <a:ext cx="277813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139639" imgH="101556" progId="Equation.DSMT4">
                  <p:embed/>
                </p:oleObj>
              </mc:Choice>
              <mc:Fallback>
                <p:oleObj name="Equation" r:id="rId38" imgW="139639" imgH="101556" progId="Equation.DSMT4">
                  <p:embed/>
                  <p:pic>
                    <p:nvPicPr>
                      <p:cNvPr id="411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25" y="4778375"/>
                        <a:ext cx="277813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0" name="Object 22"/>
          <p:cNvGraphicFramePr>
            <a:graphicFrameLocks noChangeAspect="1"/>
          </p:cNvGraphicFramePr>
          <p:nvPr/>
        </p:nvGraphicFramePr>
        <p:xfrm>
          <a:off x="8004175" y="2952750"/>
          <a:ext cx="50482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253780" imgH="317225" progId="Equation.DSMT4">
                  <p:embed/>
                </p:oleObj>
              </mc:Choice>
              <mc:Fallback>
                <p:oleObj name="Equation" r:id="rId40" imgW="253780" imgH="317225" progId="Equation.DSMT4">
                  <p:embed/>
                  <p:pic>
                    <p:nvPicPr>
                      <p:cNvPr id="412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4175" y="2952750"/>
                        <a:ext cx="50482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1" name="Object 23"/>
          <p:cNvGraphicFramePr>
            <a:graphicFrameLocks noChangeAspect="1"/>
          </p:cNvGraphicFramePr>
          <p:nvPr/>
        </p:nvGraphicFramePr>
        <p:xfrm>
          <a:off x="8291513" y="3236913"/>
          <a:ext cx="20161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101468" imgH="164885" progId="Equation.DSMT4">
                  <p:embed/>
                </p:oleObj>
              </mc:Choice>
              <mc:Fallback>
                <p:oleObj name="Equation" r:id="rId42" imgW="101468" imgH="164885" progId="Equation.DSMT4">
                  <p:embed/>
                  <p:pic>
                    <p:nvPicPr>
                      <p:cNvPr id="4121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91513" y="3236913"/>
                        <a:ext cx="201612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2" name="Object 24"/>
          <p:cNvGraphicFramePr>
            <a:graphicFrameLocks noChangeAspect="1"/>
          </p:cNvGraphicFramePr>
          <p:nvPr/>
        </p:nvGraphicFramePr>
        <p:xfrm>
          <a:off x="8013700" y="3673475"/>
          <a:ext cx="50482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4" imgW="253780" imgH="317225" progId="Equation.DSMT4">
                  <p:embed/>
                </p:oleObj>
              </mc:Choice>
              <mc:Fallback>
                <p:oleObj name="Equation" r:id="rId44" imgW="253780" imgH="317225" progId="Equation.DSMT4">
                  <p:embed/>
                  <p:pic>
                    <p:nvPicPr>
                      <p:cNvPr id="4122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3700" y="3673475"/>
                        <a:ext cx="50482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3" name="Object 25"/>
          <p:cNvGraphicFramePr>
            <a:graphicFrameLocks noChangeAspect="1"/>
          </p:cNvGraphicFramePr>
          <p:nvPr/>
        </p:nvGraphicFramePr>
        <p:xfrm>
          <a:off x="8302625" y="3957638"/>
          <a:ext cx="20161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101468" imgH="164885" progId="Equation.DSMT4">
                  <p:embed/>
                </p:oleObj>
              </mc:Choice>
              <mc:Fallback>
                <p:oleObj name="Equation" r:id="rId45" imgW="101468" imgH="164885" progId="Equation.DSMT4">
                  <p:embed/>
                  <p:pic>
                    <p:nvPicPr>
                      <p:cNvPr id="4123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2625" y="3957638"/>
                        <a:ext cx="201613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4" name="Object 26"/>
          <p:cNvGraphicFramePr>
            <a:graphicFrameLocks noChangeAspect="1"/>
          </p:cNvGraphicFramePr>
          <p:nvPr/>
        </p:nvGraphicFramePr>
        <p:xfrm>
          <a:off x="8024813" y="4424363"/>
          <a:ext cx="50482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7" imgW="253780" imgH="317225" progId="Equation.DSMT4">
                  <p:embed/>
                </p:oleObj>
              </mc:Choice>
              <mc:Fallback>
                <p:oleObj name="Equation" r:id="rId47" imgW="253780" imgH="317225" progId="Equation.DSMT4">
                  <p:embed/>
                  <p:pic>
                    <p:nvPicPr>
                      <p:cNvPr id="4124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4813" y="4424363"/>
                        <a:ext cx="50482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5" name="Object 27"/>
          <p:cNvGraphicFramePr>
            <a:graphicFrameLocks noChangeAspect="1"/>
          </p:cNvGraphicFramePr>
          <p:nvPr/>
        </p:nvGraphicFramePr>
        <p:xfrm>
          <a:off x="8274050" y="4733925"/>
          <a:ext cx="27781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9" imgW="139700" imgH="139700" progId="Equation.DSMT4">
                  <p:embed/>
                </p:oleObj>
              </mc:Choice>
              <mc:Fallback>
                <p:oleObj name="Equation" r:id="rId49" imgW="139700" imgH="139700" progId="Equation.DSMT4">
                  <p:embed/>
                  <p:pic>
                    <p:nvPicPr>
                      <p:cNvPr id="4125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4050" y="4733925"/>
                        <a:ext cx="277813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Oval 48"/>
          <p:cNvSpPr/>
          <p:nvPr/>
        </p:nvSpPr>
        <p:spPr>
          <a:xfrm>
            <a:off x="757238" y="3016250"/>
            <a:ext cx="103187" cy="103188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50" name="Straight Connector 49"/>
          <p:cNvCxnSpPr/>
          <p:nvPr/>
        </p:nvCxnSpPr>
        <p:spPr>
          <a:xfrm rot="16200000" flipH="1">
            <a:off x="447676" y="3479800"/>
            <a:ext cx="722312" cy="1587"/>
          </a:xfrm>
          <a:prstGeom prst="line">
            <a:avLst/>
          </a:prstGeom>
          <a:ln w="22225">
            <a:solidFill>
              <a:srgbClr val="00B050"/>
            </a:solidFill>
            <a:prstDash val="dash"/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 flipV="1">
            <a:off x="2257425" y="4551363"/>
            <a:ext cx="104775" cy="104775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54" name="Straight Connector 53"/>
          <p:cNvCxnSpPr/>
          <p:nvPr/>
        </p:nvCxnSpPr>
        <p:spPr>
          <a:xfrm rot="5400000" flipH="1" flipV="1">
            <a:off x="1958181" y="4187032"/>
            <a:ext cx="720725" cy="1588"/>
          </a:xfrm>
          <a:prstGeom prst="line">
            <a:avLst/>
          </a:prstGeom>
          <a:ln w="22225">
            <a:solidFill>
              <a:srgbClr val="00B050"/>
            </a:solidFill>
            <a:prstDash val="dash"/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 flipV="1">
            <a:off x="744538" y="4548188"/>
            <a:ext cx="104775" cy="104775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57" name="Straight Connector 56"/>
          <p:cNvCxnSpPr/>
          <p:nvPr/>
        </p:nvCxnSpPr>
        <p:spPr>
          <a:xfrm rot="5400000" flipH="1" flipV="1">
            <a:off x="446881" y="4218782"/>
            <a:ext cx="720725" cy="1588"/>
          </a:xfrm>
          <a:prstGeom prst="line">
            <a:avLst/>
          </a:prstGeom>
          <a:ln w="22225">
            <a:solidFill>
              <a:srgbClr val="00B050"/>
            </a:solidFill>
            <a:prstDash val="dash"/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30" name="Object 28"/>
          <p:cNvGraphicFramePr>
            <a:graphicFrameLocks noChangeAspect="1"/>
          </p:cNvGraphicFramePr>
          <p:nvPr/>
        </p:nvGraphicFramePr>
        <p:xfrm>
          <a:off x="2298700" y="4075113"/>
          <a:ext cx="277813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0" imgW="139639" imgH="101556" progId="Equation.DSMT4">
                  <p:embed/>
                </p:oleObj>
              </mc:Choice>
              <mc:Fallback>
                <p:oleObj name="Equation" r:id="rId50" imgW="139639" imgH="101556" progId="Equation.DSMT4">
                  <p:embed/>
                  <p:pic>
                    <p:nvPicPr>
                      <p:cNvPr id="413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8700" y="4075113"/>
                        <a:ext cx="277813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1" name="Object 29"/>
          <p:cNvGraphicFramePr>
            <a:graphicFrameLocks noChangeAspect="1"/>
          </p:cNvGraphicFramePr>
          <p:nvPr/>
        </p:nvGraphicFramePr>
        <p:xfrm>
          <a:off x="525463" y="4076700"/>
          <a:ext cx="277812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2" imgW="139639" imgH="101556" progId="Equation.DSMT4">
                  <p:embed/>
                </p:oleObj>
              </mc:Choice>
              <mc:Fallback>
                <p:oleObj name="Equation" r:id="rId52" imgW="139639" imgH="101556" progId="Equation.DSMT4">
                  <p:embed/>
                  <p:pic>
                    <p:nvPicPr>
                      <p:cNvPr id="4131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4076700"/>
                        <a:ext cx="277812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2" name="Object 30"/>
          <p:cNvGraphicFramePr>
            <a:graphicFrameLocks noChangeAspect="1"/>
          </p:cNvGraphicFramePr>
          <p:nvPr/>
        </p:nvGraphicFramePr>
        <p:xfrm>
          <a:off x="519113" y="3448050"/>
          <a:ext cx="277812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3" imgW="139700" imgH="139700" progId="Equation.DSMT4">
                  <p:embed/>
                </p:oleObj>
              </mc:Choice>
              <mc:Fallback>
                <p:oleObj name="Equation" r:id="rId53" imgW="139700" imgH="139700" progId="Equation.DSMT4">
                  <p:embed/>
                  <p:pic>
                    <p:nvPicPr>
                      <p:cNvPr id="4132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3448050"/>
                        <a:ext cx="277812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3" name="Object 31"/>
          <p:cNvGraphicFramePr>
            <a:graphicFrameLocks noChangeAspect="1"/>
          </p:cNvGraphicFramePr>
          <p:nvPr/>
        </p:nvGraphicFramePr>
        <p:xfrm>
          <a:off x="2308225" y="3398838"/>
          <a:ext cx="27781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5" imgW="139700" imgH="139700" progId="Equation.DSMT4">
                  <p:embed/>
                </p:oleObj>
              </mc:Choice>
              <mc:Fallback>
                <p:oleObj name="Equation" r:id="rId55" imgW="139700" imgH="139700" progId="Equation.DSMT4">
                  <p:embed/>
                  <p:pic>
                    <p:nvPicPr>
                      <p:cNvPr id="4133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8225" y="3398838"/>
                        <a:ext cx="277813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3" name="Straight Connector 62"/>
          <p:cNvCxnSpPr/>
          <p:nvPr/>
        </p:nvCxnSpPr>
        <p:spPr>
          <a:xfrm rot="10800000" flipH="1">
            <a:off x="801688" y="3851275"/>
            <a:ext cx="722312" cy="1588"/>
          </a:xfrm>
          <a:prstGeom prst="line">
            <a:avLst/>
          </a:prstGeom>
          <a:ln w="38100">
            <a:solidFill>
              <a:srgbClr val="00B0F0"/>
            </a:solidFill>
            <a:prstDash val="dash"/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10800000">
            <a:off x="1584325" y="3856038"/>
            <a:ext cx="722313" cy="1587"/>
          </a:xfrm>
          <a:prstGeom prst="line">
            <a:avLst/>
          </a:prstGeom>
          <a:ln w="38100">
            <a:solidFill>
              <a:srgbClr val="00B0F0"/>
            </a:solidFill>
            <a:prstDash val="dash"/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34" name="Object 32"/>
          <p:cNvGraphicFramePr>
            <a:graphicFrameLocks noChangeAspect="1"/>
          </p:cNvGraphicFramePr>
          <p:nvPr/>
        </p:nvGraphicFramePr>
        <p:xfrm>
          <a:off x="1743075" y="3805238"/>
          <a:ext cx="27781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6" imgW="139700" imgH="139700" progId="Equation.DSMT4">
                  <p:embed/>
                </p:oleObj>
              </mc:Choice>
              <mc:Fallback>
                <p:oleObj name="Equation" r:id="rId56" imgW="139700" imgH="139700" progId="Equation.DSMT4">
                  <p:embed/>
                  <p:pic>
                    <p:nvPicPr>
                      <p:cNvPr id="4134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3075" y="3805238"/>
                        <a:ext cx="277813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5" name="Object 33"/>
          <p:cNvGraphicFramePr>
            <a:graphicFrameLocks noChangeAspect="1"/>
          </p:cNvGraphicFramePr>
          <p:nvPr/>
        </p:nvGraphicFramePr>
        <p:xfrm>
          <a:off x="1093788" y="3884613"/>
          <a:ext cx="277812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7" imgW="139639" imgH="101556" progId="Equation.DSMT4">
                  <p:embed/>
                </p:oleObj>
              </mc:Choice>
              <mc:Fallback>
                <p:oleObj name="Equation" r:id="rId57" imgW="139639" imgH="101556" progId="Equation.DSMT4">
                  <p:embed/>
                  <p:pic>
                    <p:nvPicPr>
                      <p:cNvPr id="4135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3788" y="3884613"/>
                        <a:ext cx="277812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8" name="Straight Arrow Connector 67"/>
          <p:cNvCxnSpPr>
            <a:endCxn id="8" idx="3"/>
          </p:cNvCxnSpPr>
          <p:nvPr/>
        </p:nvCxnSpPr>
        <p:spPr>
          <a:xfrm rot="5400000" flipH="1" flipV="1">
            <a:off x="1540669" y="3112294"/>
            <a:ext cx="747713" cy="739775"/>
          </a:xfrm>
          <a:prstGeom prst="straightConnector1">
            <a:avLst/>
          </a:prstGeom>
          <a:ln w="349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endCxn id="49" idx="5"/>
          </p:cNvCxnSpPr>
          <p:nvPr/>
        </p:nvCxnSpPr>
        <p:spPr>
          <a:xfrm rot="16200000" flipV="1">
            <a:off x="824706" y="3126582"/>
            <a:ext cx="741363" cy="698500"/>
          </a:xfrm>
          <a:prstGeom prst="straightConnector1">
            <a:avLst/>
          </a:prstGeom>
          <a:ln w="349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rot="16200000" flipH="1">
            <a:off x="1554163" y="3859212"/>
            <a:ext cx="749300" cy="739775"/>
          </a:xfrm>
          <a:prstGeom prst="straightConnector1">
            <a:avLst/>
          </a:prstGeom>
          <a:ln w="349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endCxn id="56" idx="5"/>
          </p:cNvCxnSpPr>
          <p:nvPr/>
        </p:nvCxnSpPr>
        <p:spPr>
          <a:xfrm rot="10800000" flipV="1">
            <a:off x="835025" y="3852863"/>
            <a:ext cx="723900" cy="711200"/>
          </a:xfrm>
          <a:prstGeom prst="straightConnector1">
            <a:avLst/>
          </a:prstGeom>
          <a:ln w="349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36" name="Object 34"/>
          <p:cNvGraphicFramePr>
            <a:graphicFrameLocks noChangeAspect="1"/>
          </p:cNvGraphicFramePr>
          <p:nvPr/>
        </p:nvGraphicFramePr>
        <p:xfrm>
          <a:off x="4764088" y="3074988"/>
          <a:ext cx="46990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8" imgW="139700" imgH="139700" progId="Equation.DSMT4">
                  <p:embed/>
                </p:oleObj>
              </mc:Choice>
              <mc:Fallback>
                <p:oleObj name="Equation" r:id="rId58" imgW="139700" imgH="139700" progId="Equation.DSMT4">
                  <p:embed/>
                  <p:pic>
                    <p:nvPicPr>
                      <p:cNvPr id="4136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4088" y="3074988"/>
                        <a:ext cx="469900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7" name="Object 35"/>
          <p:cNvGraphicFramePr>
            <a:graphicFrameLocks noChangeAspect="1"/>
          </p:cNvGraphicFramePr>
          <p:nvPr/>
        </p:nvGraphicFramePr>
        <p:xfrm>
          <a:off x="4760913" y="3784600"/>
          <a:ext cx="46990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9" imgW="139700" imgH="139700" progId="Equation.DSMT4">
                  <p:embed/>
                </p:oleObj>
              </mc:Choice>
              <mc:Fallback>
                <p:oleObj name="Equation" r:id="rId59" imgW="139700" imgH="139700" progId="Equation.DSMT4">
                  <p:embed/>
                  <p:pic>
                    <p:nvPicPr>
                      <p:cNvPr id="4137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0913" y="3784600"/>
                        <a:ext cx="469900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8" name="Object 36"/>
          <p:cNvGraphicFramePr>
            <a:graphicFrameLocks noChangeAspect="1"/>
          </p:cNvGraphicFramePr>
          <p:nvPr/>
        </p:nvGraphicFramePr>
        <p:xfrm>
          <a:off x="4757738" y="4541838"/>
          <a:ext cx="471487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0" imgW="139700" imgH="139700" progId="Equation.DSMT4">
                  <p:embed/>
                </p:oleObj>
              </mc:Choice>
              <mc:Fallback>
                <p:oleObj name="Equation" r:id="rId60" imgW="139700" imgH="139700" progId="Equation.DSMT4">
                  <p:embed/>
                  <p:pic>
                    <p:nvPicPr>
                      <p:cNvPr id="4138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7738" y="4541838"/>
                        <a:ext cx="471487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9" name="Object 37"/>
          <p:cNvGraphicFramePr>
            <a:graphicFrameLocks noChangeAspect="1"/>
          </p:cNvGraphicFramePr>
          <p:nvPr/>
        </p:nvGraphicFramePr>
        <p:xfrm>
          <a:off x="5849938" y="3060700"/>
          <a:ext cx="46990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1" imgW="139700" imgH="139700" progId="Equation.DSMT4">
                  <p:embed/>
                </p:oleObj>
              </mc:Choice>
              <mc:Fallback>
                <p:oleObj name="Equation" r:id="rId61" imgW="139700" imgH="139700" progId="Equation.DSMT4">
                  <p:embed/>
                  <p:pic>
                    <p:nvPicPr>
                      <p:cNvPr id="4139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9938" y="3060700"/>
                        <a:ext cx="469900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40" name="Object 38"/>
          <p:cNvGraphicFramePr>
            <a:graphicFrameLocks noChangeAspect="1"/>
          </p:cNvGraphicFramePr>
          <p:nvPr/>
        </p:nvGraphicFramePr>
        <p:xfrm>
          <a:off x="5846763" y="3881438"/>
          <a:ext cx="471487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2" imgW="139639" imgH="101556" progId="Equation.DSMT4">
                  <p:embed/>
                </p:oleObj>
              </mc:Choice>
              <mc:Fallback>
                <p:oleObj name="Equation" r:id="rId62" imgW="139639" imgH="101556" progId="Equation.DSMT4">
                  <p:embed/>
                  <p:pic>
                    <p:nvPicPr>
                      <p:cNvPr id="414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6763" y="3881438"/>
                        <a:ext cx="471487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41" name="Object 39"/>
          <p:cNvGraphicFramePr>
            <a:graphicFrameLocks noChangeAspect="1"/>
          </p:cNvGraphicFramePr>
          <p:nvPr/>
        </p:nvGraphicFramePr>
        <p:xfrm>
          <a:off x="5845175" y="4637088"/>
          <a:ext cx="469900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4" imgW="139639" imgH="101556" progId="Equation.DSMT4">
                  <p:embed/>
                </p:oleObj>
              </mc:Choice>
              <mc:Fallback>
                <p:oleObj name="Equation" r:id="rId64" imgW="139639" imgH="101556" progId="Equation.DSMT4">
                  <p:embed/>
                  <p:pic>
                    <p:nvPicPr>
                      <p:cNvPr id="4141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5175" y="4637088"/>
                        <a:ext cx="469900" cy="344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42" name="Object 40"/>
          <p:cNvGraphicFramePr>
            <a:graphicFrameLocks noChangeAspect="1"/>
          </p:cNvGraphicFramePr>
          <p:nvPr/>
        </p:nvGraphicFramePr>
        <p:xfrm>
          <a:off x="7007225" y="3149600"/>
          <a:ext cx="46990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6" imgW="139639" imgH="101556" progId="Equation.DSMT4">
                  <p:embed/>
                </p:oleObj>
              </mc:Choice>
              <mc:Fallback>
                <p:oleObj name="Equation" r:id="rId66" imgW="139639" imgH="101556" progId="Equation.DSMT4">
                  <p:embed/>
                  <p:pic>
                    <p:nvPicPr>
                      <p:cNvPr id="4142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7225" y="3149600"/>
                        <a:ext cx="469900" cy="344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43" name="Object 41"/>
          <p:cNvGraphicFramePr>
            <a:graphicFrameLocks noChangeAspect="1"/>
          </p:cNvGraphicFramePr>
          <p:nvPr/>
        </p:nvGraphicFramePr>
        <p:xfrm>
          <a:off x="7004050" y="3905250"/>
          <a:ext cx="46990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8" imgW="139639" imgH="101556" progId="Equation.DSMT4">
                  <p:embed/>
                </p:oleObj>
              </mc:Choice>
              <mc:Fallback>
                <p:oleObj name="Equation" r:id="rId68" imgW="139639" imgH="101556" progId="Equation.DSMT4">
                  <p:embed/>
                  <p:pic>
                    <p:nvPicPr>
                      <p:cNvPr id="4143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4050" y="3905250"/>
                        <a:ext cx="469900" cy="344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44" name="Object 42"/>
          <p:cNvGraphicFramePr>
            <a:graphicFrameLocks noChangeAspect="1"/>
          </p:cNvGraphicFramePr>
          <p:nvPr/>
        </p:nvGraphicFramePr>
        <p:xfrm>
          <a:off x="7000875" y="4598988"/>
          <a:ext cx="46990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0" imgW="139700" imgH="139700" progId="Equation.DSMT4">
                  <p:embed/>
                </p:oleObj>
              </mc:Choice>
              <mc:Fallback>
                <p:oleObj name="Equation" r:id="rId70" imgW="139700" imgH="139700" progId="Equation.DSMT4">
                  <p:embed/>
                  <p:pic>
                    <p:nvPicPr>
                      <p:cNvPr id="4144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75" y="4598988"/>
                        <a:ext cx="469900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45" name="Object 43"/>
          <p:cNvGraphicFramePr>
            <a:graphicFrameLocks noChangeAspect="1"/>
          </p:cNvGraphicFramePr>
          <p:nvPr/>
        </p:nvGraphicFramePr>
        <p:xfrm>
          <a:off x="8096250" y="3141663"/>
          <a:ext cx="4699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1" imgW="139639" imgH="101556" progId="Equation.DSMT4">
                  <p:embed/>
                </p:oleObj>
              </mc:Choice>
              <mc:Fallback>
                <p:oleObj name="Equation" r:id="rId71" imgW="139639" imgH="101556" progId="Equation.DSMT4">
                  <p:embed/>
                  <p:pic>
                    <p:nvPicPr>
                      <p:cNvPr id="4145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250" y="3141663"/>
                        <a:ext cx="4699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46" name="Object 44"/>
          <p:cNvGraphicFramePr>
            <a:graphicFrameLocks noChangeAspect="1"/>
          </p:cNvGraphicFramePr>
          <p:nvPr/>
        </p:nvGraphicFramePr>
        <p:xfrm>
          <a:off x="8093075" y="3833813"/>
          <a:ext cx="469900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3" imgW="139700" imgH="139700" progId="Equation.DSMT4">
                  <p:embed/>
                </p:oleObj>
              </mc:Choice>
              <mc:Fallback>
                <p:oleObj name="Equation" r:id="rId73" imgW="139700" imgH="139700" progId="Equation.DSMT4">
                  <p:embed/>
                  <p:pic>
                    <p:nvPicPr>
                      <p:cNvPr id="4146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3075" y="3833813"/>
                        <a:ext cx="469900" cy="471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47" name="Object 45"/>
          <p:cNvGraphicFramePr>
            <a:graphicFrameLocks noChangeAspect="1"/>
          </p:cNvGraphicFramePr>
          <p:nvPr/>
        </p:nvGraphicFramePr>
        <p:xfrm>
          <a:off x="8089900" y="4652963"/>
          <a:ext cx="469900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4" imgW="139639" imgH="101556" progId="Equation.DSMT4">
                  <p:embed/>
                </p:oleObj>
              </mc:Choice>
              <mc:Fallback>
                <p:oleObj name="Equation" r:id="rId74" imgW="139639" imgH="101556" progId="Equation.DSMT4">
                  <p:embed/>
                  <p:pic>
                    <p:nvPicPr>
                      <p:cNvPr id="4147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9900" y="4652963"/>
                        <a:ext cx="469900" cy="344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46"/>
          <p:cNvGraphicFramePr>
            <a:graphicFrameLocks noChangeAspect="1"/>
          </p:cNvGraphicFramePr>
          <p:nvPr/>
        </p:nvGraphicFramePr>
        <p:xfrm>
          <a:off x="63500" y="2538413"/>
          <a:ext cx="104457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6" imgW="533169" imgH="253890" progId="Equation.DSMT4">
                  <p:embed/>
                </p:oleObj>
              </mc:Choice>
              <mc:Fallback>
                <p:oleObj name="Equation" r:id="rId76" imgW="533169" imgH="253890" progId="Equation.DSMT4">
                  <p:embed/>
                  <p:pic>
                    <p:nvPicPr>
                      <p:cNvPr id="72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" y="2538413"/>
                        <a:ext cx="1044575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73"/>
          <p:cNvGraphicFramePr>
            <a:graphicFrameLocks noChangeAspect="1"/>
          </p:cNvGraphicFramePr>
          <p:nvPr/>
        </p:nvGraphicFramePr>
        <p:xfrm>
          <a:off x="1771650" y="3614738"/>
          <a:ext cx="1873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7" imgW="139579" imgH="177646" progId="Equation.DSMT4">
                  <p:embed/>
                </p:oleObj>
              </mc:Choice>
              <mc:Fallback>
                <p:oleObj name="Equation" r:id="rId77" imgW="139579" imgH="177646" progId="Equation.DSMT4">
                  <p:embed/>
                  <p:pic>
                    <p:nvPicPr>
                      <p:cNvPr id="75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1650" y="3614738"/>
                        <a:ext cx="18732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48"/>
          <p:cNvGraphicFramePr>
            <a:graphicFrameLocks noChangeAspect="1"/>
          </p:cNvGraphicFramePr>
          <p:nvPr/>
        </p:nvGraphicFramePr>
        <p:xfrm>
          <a:off x="34925" y="4586288"/>
          <a:ext cx="104457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9" imgW="533169" imgH="253890" progId="Equation.DSMT4">
                  <p:embed/>
                </p:oleObj>
              </mc:Choice>
              <mc:Fallback>
                <p:oleObj name="Equation" r:id="rId79" imgW="533169" imgH="253890" progId="Equation.DSMT4">
                  <p:embed/>
                  <p:pic>
                    <p:nvPicPr>
                      <p:cNvPr id="76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" y="4586288"/>
                        <a:ext cx="1044575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75"/>
          <p:cNvGraphicFramePr>
            <a:graphicFrameLocks noChangeAspect="1"/>
          </p:cNvGraphicFramePr>
          <p:nvPr/>
        </p:nvGraphicFramePr>
        <p:xfrm>
          <a:off x="1185863" y="3633788"/>
          <a:ext cx="173037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0" imgW="139579" imgH="177646" progId="Equation.DSMT4">
                  <p:embed/>
                </p:oleObj>
              </mc:Choice>
              <mc:Fallback>
                <p:oleObj name="Equation" r:id="rId80" imgW="139579" imgH="177646" progId="Equation.DSMT4">
                  <p:embed/>
                  <p:pic>
                    <p:nvPicPr>
                      <p:cNvPr id="77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5863" y="3633788"/>
                        <a:ext cx="173037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Object 50"/>
          <p:cNvGraphicFramePr>
            <a:graphicFrameLocks noChangeAspect="1"/>
          </p:cNvGraphicFramePr>
          <p:nvPr/>
        </p:nvGraphicFramePr>
        <p:xfrm>
          <a:off x="1100138" y="3671888"/>
          <a:ext cx="277812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2" imgW="139639" imgH="101556" progId="Equation.DSMT4">
                  <p:embed/>
                </p:oleObj>
              </mc:Choice>
              <mc:Fallback>
                <p:oleObj name="Equation" r:id="rId82" imgW="139639" imgH="101556" progId="Equation.DSMT4">
                  <p:embed/>
                  <p:pic>
                    <p:nvPicPr>
                      <p:cNvPr id="78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0138" y="3671888"/>
                        <a:ext cx="277812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ct 51"/>
          <p:cNvGraphicFramePr>
            <a:graphicFrameLocks noChangeAspect="1"/>
          </p:cNvGraphicFramePr>
          <p:nvPr/>
        </p:nvGraphicFramePr>
        <p:xfrm>
          <a:off x="1155700" y="3876675"/>
          <a:ext cx="1873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3" imgW="139579" imgH="177646" progId="Equation.DSMT4">
                  <p:embed/>
                </p:oleObj>
              </mc:Choice>
              <mc:Fallback>
                <p:oleObj name="Equation" r:id="rId83" imgW="139579" imgH="177646" progId="Equation.DSMT4">
                  <p:embed/>
                  <p:pic>
                    <p:nvPicPr>
                      <p:cNvPr id="81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5700" y="3876675"/>
                        <a:ext cx="18732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ct 52"/>
          <p:cNvGraphicFramePr>
            <a:graphicFrameLocks noChangeAspect="1"/>
          </p:cNvGraphicFramePr>
          <p:nvPr/>
        </p:nvGraphicFramePr>
        <p:xfrm>
          <a:off x="1787525" y="3602038"/>
          <a:ext cx="27781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4" imgW="139700" imgH="139700" progId="Equation.DSMT4">
                  <p:embed/>
                </p:oleObj>
              </mc:Choice>
              <mc:Fallback>
                <p:oleObj name="Equation" r:id="rId84" imgW="139700" imgH="139700" progId="Equation.DSMT4">
                  <p:embed/>
                  <p:pic>
                    <p:nvPicPr>
                      <p:cNvPr id="83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7525" y="3602038"/>
                        <a:ext cx="277813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" name="Object 53"/>
          <p:cNvGraphicFramePr>
            <a:graphicFrameLocks noChangeAspect="1"/>
          </p:cNvGraphicFramePr>
          <p:nvPr/>
        </p:nvGraphicFramePr>
        <p:xfrm>
          <a:off x="1770063" y="3897313"/>
          <a:ext cx="187325" cy="239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5" imgW="139579" imgH="177646" progId="Equation.DSMT4">
                  <p:embed/>
                </p:oleObj>
              </mc:Choice>
              <mc:Fallback>
                <p:oleObj name="Equation" r:id="rId85" imgW="139579" imgH="177646" progId="Equation.DSMT4">
                  <p:embed/>
                  <p:pic>
                    <p:nvPicPr>
                      <p:cNvPr id="84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0063" y="3897313"/>
                        <a:ext cx="187325" cy="239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" name="Object 54"/>
          <p:cNvGraphicFramePr>
            <a:graphicFrameLocks noChangeAspect="1"/>
          </p:cNvGraphicFramePr>
          <p:nvPr/>
        </p:nvGraphicFramePr>
        <p:xfrm>
          <a:off x="2159000" y="4643438"/>
          <a:ext cx="104457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6" imgW="533169" imgH="253890" progId="Equation.DSMT4">
                  <p:embed/>
                </p:oleObj>
              </mc:Choice>
              <mc:Fallback>
                <p:oleObj name="Equation" r:id="rId86" imgW="533169" imgH="253890" progId="Equation.DSMT4">
                  <p:embed/>
                  <p:pic>
                    <p:nvPicPr>
                      <p:cNvPr id="85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0" y="4643438"/>
                        <a:ext cx="1044575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" name="Content Placeholder 2"/>
          <p:cNvSpPr txBox="1">
            <a:spLocks/>
          </p:cNvSpPr>
          <p:nvPr/>
        </p:nvSpPr>
        <p:spPr bwMode="auto">
          <a:xfrm>
            <a:off x="195263" y="5338763"/>
            <a:ext cx="837088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100" dirty="0">
                <a:latin typeface="+mn-lt"/>
              </a:rPr>
              <a:t>sin/</a:t>
            </a:r>
            <a:r>
              <a:rPr lang="en-CA" sz="2100" dirty="0" err="1">
                <a:latin typeface="+mn-lt"/>
              </a:rPr>
              <a:t>cos</a:t>
            </a:r>
            <a:r>
              <a:rPr lang="en-CA" sz="2100" dirty="0">
                <a:latin typeface="+mn-lt"/>
              </a:rPr>
              <a:t>/tan of all angles in the 1</a:t>
            </a:r>
            <a:r>
              <a:rPr lang="en-CA" sz="2100" baseline="30000" dirty="0">
                <a:latin typeface="+mn-lt"/>
              </a:rPr>
              <a:t>st</a:t>
            </a:r>
            <a:r>
              <a:rPr lang="en-CA" sz="2100" dirty="0">
                <a:latin typeface="+mn-lt"/>
              </a:rPr>
              <a:t> Quadrant will be </a:t>
            </a:r>
            <a:r>
              <a:rPr lang="en-CA" sz="2100" u="sng" dirty="0">
                <a:latin typeface="+mn-lt"/>
              </a:rPr>
              <a:t>positive</a:t>
            </a:r>
          </a:p>
        </p:txBody>
      </p:sp>
      <p:graphicFrame>
        <p:nvGraphicFramePr>
          <p:cNvPr id="87" name="Object 83"/>
          <p:cNvGraphicFramePr>
            <a:graphicFrameLocks noChangeAspect="1"/>
          </p:cNvGraphicFramePr>
          <p:nvPr/>
        </p:nvGraphicFramePr>
        <p:xfrm>
          <a:off x="4454525" y="2292350"/>
          <a:ext cx="115887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7" imgW="850531" imgH="253890" progId="Equation.DSMT4">
                  <p:embed/>
                </p:oleObj>
              </mc:Choice>
              <mc:Fallback>
                <p:oleObj name="Equation" r:id="rId87" imgW="850531" imgH="253890" progId="Equation.DSMT4">
                  <p:embed/>
                  <p:pic>
                    <p:nvPicPr>
                      <p:cNvPr id="87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4525" y="2292350"/>
                        <a:ext cx="1158875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" name="Content Placeholder 2"/>
          <p:cNvSpPr txBox="1">
            <a:spLocks/>
          </p:cNvSpPr>
          <p:nvPr/>
        </p:nvSpPr>
        <p:spPr bwMode="auto">
          <a:xfrm>
            <a:off x="180975" y="5335588"/>
            <a:ext cx="83708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100" dirty="0">
                <a:latin typeface="+mn-lt"/>
              </a:rPr>
              <a:t>Only sine of angles in the 2</a:t>
            </a:r>
            <a:r>
              <a:rPr lang="en-CA" sz="2100" baseline="30000" dirty="0" err="1">
                <a:latin typeface="+mn-lt"/>
              </a:rPr>
              <a:t>nd</a:t>
            </a:r>
            <a:r>
              <a:rPr lang="en-CA" sz="2100" dirty="0">
                <a:latin typeface="+mn-lt"/>
              </a:rPr>
              <a:t> Quadrant will be </a:t>
            </a:r>
            <a:r>
              <a:rPr lang="en-CA" sz="2100" u="sng" dirty="0">
                <a:latin typeface="+mn-lt"/>
              </a:rPr>
              <a:t>positive</a:t>
            </a:r>
          </a:p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100" dirty="0">
                <a:latin typeface="+mn-lt"/>
              </a:rPr>
              <a:t>Cosine &amp; Tangent in the 2</a:t>
            </a:r>
            <a:r>
              <a:rPr lang="en-CA" sz="2100" baseline="30000" dirty="0">
                <a:latin typeface="+mn-lt"/>
              </a:rPr>
              <a:t>nd</a:t>
            </a:r>
            <a:r>
              <a:rPr lang="en-CA" sz="2100" dirty="0">
                <a:latin typeface="+mn-lt"/>
              </a:rPr>
              <a:t> Quad will be </a:t>
            </a:r>
            <a:r>
              <a:rPr lang="en-CA" sz="2100" u="sng" dirty="0">
                <a:latin typeface="+mn-lt"/>
              </a:rPr>
              <a:t>negative</a:t>
            </a:r>
          </a:p>
        </p:txBody>
      </p:sp>
      <p:sp>
        <p:nvSpPr>
          <p:cNvPr id="89" name="Content Placeholder 2"/>
          <p:cNvSpPr txBox="1">
            <a:spLocks/>
          </p:cNvSpPr>
          <p:nvPr/>
        </p:nvSpPr>
        <p:spPr bwMode="auto">
          <a:xfrm>
            <a:off x="179388" y="5334000"/>
            <a:ext cx="837088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100" dirty="0">
                <a:latin typeface="+mn-lt"/>
              </a:rPr>
              <a:t>Only Tangent of angles in the 3</a:t>
            </a:r>
            <a:r>
              <a:rPr lang="en-CA" sz="2100" baseline="30000" dirty="0">
                <a:latin typeface="+mn-lt"/>
              </a:rPr>
              <a:t>rd</a:t>
            </a:r>
            <a:r>
              <a:rPr lang="en-CA" sz="2100" dirty="0">
                <a:latin typeface="+mn-lt"/>
              </a:rPr>
              <a:t> Quadrant will be </a:t>
            </a:r>
            <a:r>
              <a:rPr lang="en-CA" sz="2100" u="sng" dirty="0">
                <a:latin typeface="+mn-lt"/>
              </a:rPr>
              <a:t>positive</a:t>
            </a:r>
          </a:p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100" dirty="0">
                <a:latin typeface="+mn-lt"/>
              </a:rPr>
              <a:t>Sine &amp; Cosine in the 3</a:t>
            </a:r>
            <a:r>
              <a:rPr lang="en-CA" sz="2100" baseline="30000" dirty="0">
                <a:latin typeface="+mn-lt"/>
              </a:rPr>
              <a:t>rd</a:t>
            </a:r>
            <a:r>
              <a:rPr lang="en-CA" sz="2100" dirty="0">
                <a:latin typeface="+mn-lt"/>
              </a:rPr>
              <a:t> Quad will be </a:t>
            </a:r>
            <a:r>
              <a:rPr lang="en-CA" sz="2100" u="sng" dirty="0">
                <a:latin typeface="+mn-lt"/>
              </a:rPr>
              <a:t>negative</a:t>
            </a:r>
          </a:p>
        </p:txBody>
      </p:sp>
      <p:sp>
        <p:nvSpPr>
          <p:cNvPr id="90" name="Content Placeholder 2"/>
          <p:cNvSpPr txBox="1">
            <a:spLocks/>
          </p:cNvSpPr>
          <p:nvPr/>
        </p:nvSpPr>
        <p:spPr bwMode="auto">
          <a:xfrm>
            <a:off x="177800" y="5332413"/>
            <a:ext cx="83708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100" dirty="0">
                <a:latin typeface="+mn-lt"/>
              </a:rPr>
              <a:t>Only Cosine of angles in the 4</a:t>
            </a:r>
            <a:r>
              <a:rPr lang="en-CA" sz="2100" baseline="30000" dirty="0" err="1">
                <a:latin typeface="+mn-lt"/>
              </a:rPr>
              <a:t>th</a:t>
            </a:r>
            <a:r>
              <a:rPr lang="en-CA" sz="2100" dirty="0">
                <a:latin typeface="+mn-lt"/>
              </a:rPr>
              <a:t> Quadrant will be </a:t>
            </a:r>
            <a:r>
              <a:rPr lang="en-CA" sz="2100" u="sng" dirty="0">
                <a:latin typeface="+mn-lt"/>
              </a:rPr>
              <a:t>positive</a:t>
            </a:r>
          </a:p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100" dirty="0">
                <a:latin typeface="+mn-lt"/>
              </a:rPr>
              <a:t>Sine &amp; Tangent in the 4</a:t>
            </a:r>
            <a:r>
              <a:rPr lang="en-CA" sz="2100" baseline="30000" dirty="0">
                <a:latin typeface="+mn-lt"/>
              </a:rPr>
              <a:t>th</a:t>
            </a:r>
            <a:r>
              <a:rPr lang="en-CA" sz="2100" dirty="0">
                <a:latin typeface="+mn-lt"/>
              </a:rPr>
              <a:t> Quad will be </a:t>
            </a:r>
            <a:r>
              <a:rPr lang="en-CA" sz="2100" u="sng" dirty="0">
                <a:latin typeface="+mn-lt"/>
              </a:rPr>
              <a:t>negative</a:t>
            </a:r>
          </a:p>
        </p:txBody>
      </p:sp>
      <p:sp>
        <p:nvSpPr>
          <p:cNvPr id="91" name="TextBox 90"/>
          <p:cNvSpPr txBox="1">
            <a:spLocks noChangeArrowheads="1"/>
          </p:cNvSpPr>
          <p:nvPr/>
        </p:nvSpPr>
        <p:spPr bwMode="auto">
          <a:xfrm>
            <a:off x="1900238" y="3159125"/>
            <a:ext cx="39846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841375" y="3157538"/>
            <a:ext cx="398463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93" name="TextBox 92"/>
          <p:cNvSpPr txBox="1">
            <a:spLocks noChangeArrowheads="1"/>
          </p:cNvSpPr>
          <p:nvPr/>
        </p:nvSpPr>
        <p:spPr bwMode="auto">
          <a:xfrm>
            <a:off x="827088" y="3973513"/>
            <a:ext cx="38100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94" name="TextBox 93"/>
          <p:cNvSpPr txBox="1">
            <a:spLocks noChangeArrowheads="1"/>
          </p:cNvSpPr>
          <p:nvPr/>
        </p:nvSpPr>
        <p:spPr bwMode="auto">
          <a:xfrm>
            <a:off x="1906588" y="3995738"/>
            <a:ext cx="414337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5202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89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036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2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2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2000"/>
                                        <p:tgtEl>
                                          <p:spTgt spid="4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2000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4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2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20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4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 nodeType="clickPar">
                      <p:stCondLst>
                        <p:cond delay="indefinite"/>
                      </p:stCondLst>
                      <p:childTnLst>
                        <p:par>
                          <p:cTn id="2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7" dur="2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0" dur="20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4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 nodeType="clickPar">
                      <p:stCondLst>
                        <p:cond delay="indefinite"/>
                      </p:stCondLst>
                      <p:childTnLst>
                        <p:par>
                          <p:cTn id="2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8" dur="2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1" dur="2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4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0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3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6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9" dur="2000"/>
                                        <p:tgtEl>
                                          <p:spTgt spid="4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2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5" dur="2000"/>
                                        <p:tgtEl>
                                          <p:spTgt spid="4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 nodeType="clickPar">
                      <p:stCondLst>
                        <p:cond delay="indefinite"/>
                      </p:stCondLst>
                      <p:childTnLst>
                        <p:par>
                          <p:cTn id="2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1" dur="50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3" dur="20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 nodeType="clickPar">
                      <p:stCondLst>
                        <p:cond delay="indefinite"/>
                      </p:stCondLst>
                      <p:childTnLst>
                        <p:par>
                          <p:cTn id="3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9" dur="500"/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 nodeType="clickPar">
                      <p:stCondLst>
                        <p:cond delay="indefinite"/>
                      </p:stCondLst>
                      <p:childTnLst>
                        <p:par>
                          <p:cTn id="3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 nodeType="clickPar">
                      <p:stCondLst>
                        <p:cond delay="indefinite"/>
                      </p:stCondLst>
                      <p:childTnLst>
                        <p:par>
                          <p:cTn id="3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 nodeType="clickPar">
                      <p:stCondLst>
                        <p:cond delay="indefinite"/>
                      </p:stCondLst>
                      <p:childTnLst>
                        <p:par>
                          <p:cTn id="3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 nodeType="clickPar">
                      <p:stCondLst>
                        <p:cond delay="indefinite"/>
                      </p:stCondLst>
                      <p:childTnLst>
                        <p:par>
                          <p:cTn id="3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 nodeType="clickPar">
                      <p:stCondLst>
                        <p:cond delay="indefinite"/>
                      </p:stCondLst>
                      <p:childTnLst>
                        <p:par>
                          <p:cTn id="3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 nodeType="clickPar">
                      <p:stCondLst>
                        <p:cond delay="indefinite"/>
                      </p:stCondLst>
                      <p:childTnLst>
                        <p:par>
                          <p:cTn id="3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5" dur="5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 nodeType="clickPar">
                      <p:stCondLst>
                        <p:cond delay="indefinite"/>
                      </p:stCondLst>
                      <p:childTnLst>
                        <p:par>
                          <p:cTn id="3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0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 nodeType="clickPar">
                      <p:stCondLst>
                        <p:cond delay="indefinite"/>
                      </p:stCondLst>
                      <p:childTnLst>
                        <p:par>
                          <p:cTn id="3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5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 nodeType="clickPar">
                      <p:stCondLst>
                        <p:cond delay="indefinite"/>
                      </p:stCondLst>
                      <p:childTnLst>
                        <p:par>
                          <p:cTn id="3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0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 nodeType="clickPar">
                      <p:stCondLst>
                        <p:cond delay="indefinite"/>
                      </p:stCondLst>
                      <p:childTnLst>
                        <p:par>
                          <p:cTn id="3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5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" fill="hold" nodeType="clickPar">
                      <p:stCondLst>
                        <p:cond delay="indefinite"/>
                      </p:stCondLst>
                      <p:childTnLst>
                        <p:par>
                          <p:cTn id="3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0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 nodeType="clickPar">
                      <p:stCondLst>
                        <p:cond delay="indefinite"/>
                      </p:stCondLst>
                      <p:childTnLst>
                        <p:par>
                          <p:cTn id="3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5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 nodeType="clickPar">
                      <p:stCondLst>
                        <p:cond delay="indefinite"/>
                      </p:stCondLst>
                      <p:childTnLst>
                        <p:par>
                          <p:cTn id="3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9" dur="2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2" dur="20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6" dur="500"/>
                                        <p:tgtEl>
                                          <p:spTgt spid="4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" fill="hold" nodeType="clickPar">
                      <p:stCondLst>
                        <p:cond delay="indefinite"/>
                      </p:stCondLst>
                      <p:childTnLst>
                        <p:par>
                          <p:cTn id="3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0" dur="20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3" dur="2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7" dur="500"/>
                                        <p:tgtEl>
                                          <p:spTgt spid="4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8" fill="hold" nodeType="clickPar">
                      <p:stCondLst>
                        <p:cond delay="indefinite"/>
                      </p:stCondLst>
                      <p:childTnLst>
                        <p:par>
                          <p:cTn id="4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1" dur="2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4" dur="20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8" dur="500"/>
                                        <p:tgtEl>
                                          <p:spTgt spid="4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 nodeType="clickPar">
                      <p:stCondLst>
                        <p:cond delay="indefinite"/>
                      </p:stCondLst>
                      <p:childTnLst>
                        <p:par>
                          <p:cTn id="4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2" dur="200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5" dur="2000"/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0" dur="5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 nodeType="clickPar">
                      <p:stCondLst>
                        <p:cond delay="indefinite"/>
                      </p:stCondLst>
                      <p:childTnLst>
                        <p:par>
                          <p:cTn id="4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5" dur="500"/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6" fill="hold" nodeType="clickPar">
                      <p:stCondLst>
                        <p:cond delay="indefinite"/>
                      </p:stCondLst>
                      <p:childTnLst>
                        <p:par>
                          <p:cTn id="4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5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8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1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4" dur="20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fill="hold" nodeType="clickPar">
                      <p:stCondLst>
                        <p:cond delay="indefinite"/>
                      </p:stCondLst>
                      <p:childTnLst>
                        <p:par>
                          <p:cTn id="4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0" fill="hold" nodeType="clickPar">
                      <p:stCondLst>
                        <p:cond delay="indefinite"/>
                      </p:stCondLst>
                      <p:childTnLst>
                        <p:par>
                          <p:cTn id="4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 nodeType="clickPar">
                      <p:stCondLst>
                        <p:cond delay="indefinite"/>
                      </p:stCondLst>
                      <p:childTnLst>
                        <p:par>
                          <p:cTn id="4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5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6" fill="hold" nodeType="clickPar">
                      <p:stCondLst>
                        <p:cond delay="indefinite"/>
                      </p:stCondLst>
                      <p:childTnLst>
                        <p:par>
                          <p:cTn id="4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1" fill="hold" nodeType="clickPar">
                      <p:stCondLst>
                        <p:cond delay="indefinite"/>
                      </p:stCondLst>
                      <p:childTnLst>
                        <p:par>
                          <p:cTn id="5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5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6" fill="hold" nodeType="clickPar">
                      <p:stCondLst>
                        <p:cond delay="indefinite"/>
                      </p:stCondLst>
                      <p:childTnLst>
                        <p:par>
                          <p:cTn id="5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0" dur="500"/>
                                        <p:tgtEl>
                                          <p:spTgt spid="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1" fill="hold" nodeType="clickPar">
                      <p:stCondLst>
                        <p:cond delay="indefinite"/>
                      </p:stCondLst>
                      <p:childTnLst>
                        <p:par>
                          <p:cTn id="5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5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6" fill="hold" nodeType="clickPar">
                      <p:stCondLst>
                        <p:cond delay="indefinite"/>
                      </p:stCondLst>
                      <p:childTnLst>
                        <p:par>
                          <p:cTn id="5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0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1" fill="hold" nodeType="clickPar">
                      <p:stCondLst>
                        <p:cond delay="indefinite"/>
                      </p:stCondLst>
                      <p:childTnLst>
                        <p:par>
                          <p:cTn id="5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5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6" fill="hold" nodeType="clickPar">
                      <p:stCondLst>
                        <p:cond delay="indefinite"/>
                      </p:stCondLst>
                      <p:childTnLst>
                        <p:par>
                          <p:cTn id="5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0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1" fill="hold" nodeType="clickPar">
                      <p:stCondLst>
                        <p:cond delay="indefinite"/>
                      </p:stCondLst>
                      <p:childTnLst>
                        <p:par>
                          <p:cTn id="5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5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6" fill="hold" nodeType="clickPar">
                      <p:stCondLst>
                        <p:cond delay="indefinite"/>
                      </p:stCondLst>
                      <p:childTnLst>
                        <p:par>
                          <p:cTn id="5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0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1" fill="hold" nodeType="clickPar">
                      <p:stCondLst>
                        <p:cond delay="indefinite"/>
                      </p:stCondLst>
                      <p:childTnLst>
                        <p:par>
                          <p:cTn id="5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4" dur="2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7" dur="2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1" dur="500"/>
                                        <p:tgtEl>
                                          <p:spTgt spid="4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2" fill="hold" nodeType="clickPar">
                      <p:stCondLst>
                        <p:cond delay="indefinite"/>
                      </p:stCondLst>
                      <p:childTnLst>
                        <p:par>
                          <p:cTn id="5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5" dur="20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8" dur="20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2" dur="500"/>
                                        <p:tgtEl>
                                          <p:spTgt spid="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3" fill="hold" nodeType="clickPar">
                      <p:stCondLst>
                        <p:cond delay="indefinite"/>
                      </p:stCondLst>
                      <p:childTnLst>
                        <p:par>
                          <p:cTn id="5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6" dur="20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9" dur="20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3" dur="500"/>
                                        <p:tgtEl>
                                          <p:spTgt spid="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5" dur="20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8" dur="2000"/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81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83" dur="500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4" fill="hold" nodeType="clickPar">
                      <p:stCondLst>
                        <p:cond delay="indefinite"/>
                      </p:stCondLst>
                      <p:childTnLst>
                        <p:par>
                          <p:cTn id="5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8" dur="500"/>
                                        <p:tgtEl>
                                          <p:spTgt spid="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9" fill="hold" nodeType="clickPar">
                      <p:stCondLst>
                        <p:cond delay="indefinite"/>
                      </p:stCondLst>
                      <p:childTnLst>
                        <p:par>
                          <p:cTn id="5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5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8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1" dur="2000"/>
                                        <p:tgtEl>
                                          <p:spTgt spid="4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4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3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5" fill="hold" nodeType="clickPar">
                      <p:stCondLst>
                        <p:cond delay="indefinite"/>
                      </p:stCondLst>
                      <p:childTnLst>
                        <p:par>
                          <p:cTn id="6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9" dur="770" decel="1000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0" dur="770" decel="1000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22" dur="770" fill="hold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4" dur="770" fill="hold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6" fill="hold" nodeType="clickPar">
                      <p:stCondLst>
                        <p:cond delay="indefinite"/>
                      </p:stCondLst>
                      <p:childTnLst>
                        <p:par>
                          <p:cTn id="6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0" dur="770" decel="100000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1" dur="770" decel="100000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33" dur="770" fill="hold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5" dur="770" fill="hold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7" fill="hold" nodeType="clickPar">
                      <p:stCondLst>
                        <p:cond delay="indefinite"/>
                      </p:stCondLst>
                      <p:childTnLst>
                        <p:par>
                          <p:cTn id="6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1" dur="770" decel="1000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2" dur="770" decel="1000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44" dur="770" fill="hold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6" dur="770" fill="hold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8" fill="hold" nodeType="clickPar">
                      <p:stCondLst>
                        <p:cond delay="indefinite"/>
                      </p:stCondLst>
                      <p:childTnLst>
                        <p:par>
                          <p:cTn id="6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2" dur="770" decel="1000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3" dur="770" decel="1000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5" dur="770" fill="hold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57" dur="770" fill="hold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8" grpId="1" animBg="1"/>
      <p:bldP spid="49" grpId="0" animBg="1"/>
      <p:bldP spid="49" grpId="1" animBg="1"/>
      <p:bldP spid="53" grpId="0" animBg="1"/>
      <p:bldP spid="53" grpId="1" animBg="1"/>
      <p:bldP spid="56" grpId="0" animBg="1"/>
      <p:bldP spid="56" grpId="1" animBg="1"/>
      <p:bldP spid="86" grpId="0" build="allAtOnce"/>
      <p:bldP spid="88" grpId="0" build="allAtOnce"/>
      <p:bldP spid="89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73050" y="225425"/>
            <a:ext cx="8396288" cy="1568450"/>
          </a:xfrm>
        </p:spPr>
        <p:txBody>
          <a:bodyPr>
            <a:noAutofit/>
          </a:bodyPr>
          <a:lstStyle/>
          <a:p>
            <a:r>
              <a:rPr lang="en-CA" sz="2300" dirty="0"/>
              <a:t>The previous table can be used to determine which quadrant an angle will be in when given the ratio of a trig function</a:t>
            </a:r>
          </a:p>
          <a:p>
            <a:pPr marL="0" indent="0">
              <a:buNone/>
            </a:pPr>
            <a:r>
              <a:rPr lang="en-CA" sz="2300" dirty="0"/>
              <a:t>Ex: Given each of the following trig. functions and its ratios, determine which quadrants the angle can be in: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423863" y="2139950"/>
          <a:ext cx="1370012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39392" imgH="431613" progId="Equation.DSMT4">
                  <p:embed/>
                </p:oleObj>
              </mc:Choice>
              <mc:Fallback>
                <p:oleObj name="Equation" r:id="rId3" imgW="939392" imgH="431613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863" y="2139950"/>
                        <a:ext cx="1370012" cy="630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3303588" y="2109788"/>
          <a:ext cx="1497012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028700" imgH="457200" progId="Equation.DSMT4">
                  <p:embed/>
                </p:oleObj>
              </mc:Choice>
              <mc:Fallback>
                <p:oleObj name="Equation" r:id="rId5" imgW="1028700" imgH="457200" progId="Equation.DSMT4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3588" y="2109788"/>
                        <a:ext cx="1497012" cy="665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6205538" y="2079625"/>
          <a:ext cx="1571625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079500" imgH="457200" progId="Equation.DSMT4">
                  <p:embed/>
                </p:oleObj>
              </mc:Choice>
              <mc:Fallback>
                <p:oleObj name="Equation" r:id="rId7" imgW="1079500" imgH="457200" progId="Equation.DSMT4">
                  <p:embed/>
                  <p:pic>
                    <p:nvPicPr>
                      <p:cNvPr id="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5538" y="2079625"/>
                        <a:ext cx="1571625" cy="665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06413" y="3455988"/>
            <a:ext cx="1619250" cy="1619250"/>
            <a:chOff x="470557" y="3063834"/>
            <a:chExt cx="1620000" cy="1620000"/>
          </a:xfrm>
        </p:grpSpPr>
        <p:cxnSp>
          <p:nvCxnSpPr>
            <p:cNvPr id="9" name="Straight Arrow Connector 8"/>
            <p:cNvCxnSpPr/>
            <p:nvPr/>
          </p:nvCxnSpPr>
          <p:spPr>
            <a:xfrm rot="5400000">
              <a:off x="461028" y="3873834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470557" y="3811892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95" name="TextBox 10"/>
            <p:cNvSpPr txBox="1">
              <a:spLocks noChangeArrowheads="1"/>
            </p:cNvSpPr>
            <p:nvPr/>
          </p:nvSpPr>
          <p:spPr bwMode="auto">
            <a:xfrm>
              <a:off x="1460668" y="3253840"/>
              <a:ext cx="3978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6196" name="TextBox 11"/>
            <p:cNvSpPr txBox="1">
              <a:spLocks noChangeArrowheads="1"/>
            </p:cNvSpPr>
            <p:nvPr/>
          </p:nvSpPr>
          <p:spPr bwMode="auto">
            <a:xfrm>
              <a:off x="627443" y="3263740"/>
              <a:ext cx="3978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S</a:t>
              </a:r>
            </a:p>
          </p:txBody>
        </p:sp>
        <p:sp>
          <p:nvSpPr>
            <p:cNvPr id="6197" name="TextBox 12"/>
            <p:cNvSpPr txBox="1">
              <a:spLocks noChangeArrowheads="1"/>
            </p:cNvSpPr>
            <p:nvPr/>
          </p:nvSpPr>
          <p:spPr bwMode="auto">
            <a:xfrm>
              <a:off x="649218" y="4009888"/>
              <a:ext cx="380232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T</a:t>
              </a:r>
            </a:p>
          </p:txBody>
        </p:sp>
        <p:sp>
          <p:nvSpPr>
            <p:cNvPr id="6198" name="TextBox 13"/>
            <p:cNvSpPr txBox="1">
              <a:spLocks noChangeArrowheads="1"/>
            </p:cNvSpPr>
            <p:nvPr/>
          </p:nvSpPr>
          <p:spPr bwMode="auto">
            <a:xfrm>
              <a:off x="1466617" y="4019787"/>
              <a:ext cx="415498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C</a:t>
              </a: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3521075" y="3430588"/>
            <a:ext cx="1619250" cy="1619250"/>
            <a:chOff x="470557" y="3063834"/>
            <a:chExt cx="1620000" cy="1620000"/>
          </a:xfrm>
        </p:grpSpPr>
        <p:cxnSp>
          <p:nvCxnSpPr>
            <p:cNvPr id="17" name="Straight Arrow Connector 16"/>
            <p:cNvCxnSpPr/>
            <p:nvPr/>
          </p:nvCxnSpPr>
          <p:spPr>
            <a:xfrm rot="5400000">
              <a:off x="461028" y="3873834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470557" y="3811892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89" name="TextBox 18"/>
            <p:cNvSpPr txBox="1">
              <a:spLocks noChangeArrowheads="1"/>
            </p:cNvSpPr>
            <p:nvPr/>
          </p:nvSpPr>
          <p:spPr bwMode="auto">
            <a:xfrm>
              <a:off x="1460668" y="3253840"/>
              <a:ext cx="3978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6190" name="TextBox 19"/>
            <p:cNvSpPr txBox="1">
              <a:spLocks noChangeArrowheads="1"/>
            </p:cNvSpPr>
            <p:nvPr/>
          </p:nvSpPr>
          <p:spPr bwMode="auto">
            <a:xfrm>
              <a:off x="627443" y="3263740"/>
              <a:ext cx="3978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S</a:t>
              </a:r>
            </a:p>
          </p:txBody>
        </p:sp>
        <p:sp>
          <p:nvSpPr>
            <p:cNvPr id="6191" name="TextBox 20"/>
            <p:cNvSpPr txBox="1">
              <a:spLocks noChangeArrowheads="1"/>
            </p:cNvSpPr>
            <p:nvPr/>
          </p:nvSpPr>
          <p:spPr bwMode="auto">
            <a:xfrm>
              <a:off x="649218" y="4009888"/>
              <a:ext cx="380232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T</a:t>
              </a:r>
            </a:p>
          </p:txBody>
        </p:sp>
        <p:sp>
          <p:nvSpPr>
            <p:cNvPr id="6192" name="TextBox 21"/>
            <p:cNvSpPr txBox="1">
              <a:spLocks noChangeArrowheads="1"/>
            </p:cNvSpPr>
            <p:nvPr/>
          </p:nvSpPr>
          <p:spPr bwMode="auto">
            <a:xfrm>
              <a:off x="1466617" y="4019787"/>
              <a:ext cx="415498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C</a:t>
              </a:r>
            </a:p>
          </p:txBody>
        </p:sp>
      </p:grp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6440488" y="3416300"/>
            <a:ext cx="1619250" cy="1619250"/>
            <a:chOff x="470557" y="3063834"/>
            <a:chExt cx="1620000" cy="1620000"/>
          </a:xfrm>
        </p:grpSpPr>
        <p:cxnSp>
          <p:nvCxnSpPr>
            <p:cNvPr id="24" name="Straight Arrow Connector 23"/>
            <p:cNvCxnSpPr/>
            <p:nvPr/>
          </p:nvCxnSpPr>
          <p:spPr>
            <a:xfrm rot="5400000">
              <a:off x="461028" y="3873834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470557" y="3811893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83" name="TextBox 25"/>
            <p:cNvSpPr txBox="1">
              <a:spLocks noChangeArrowheads="1"/>
            </p:cNvSpPr>
            <p:nvPr/>
          </p:nvSpPr>
          <p:spPr bwMode="auto">
            <a:xfrm>
              <a:off x="1460668" y="3253840"/>
              <a:ext cx="3978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6184" name="TextBox 26"/>
            <p:cNvSpPr txBox="1">
              <a:spLocks noChangeArrowheads="1"/>
            </p:cNvSpPr>
            <p:nvPr/>
          </p:nvSpPr>
          <p:spPr bwMode="auto">
            <a:xfrm>
              <a:off x="627443" y="3263740"/>
              <a:ext cx="3978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S</a:t>
              </a:r>
            </a:p>
          </p:txBody>
        </p:sp>
        <p:sp>
          <p:nvSpPr>
            <p:cNvPr id="6185" name="TextBox 27"/>
            <p:cNvSpPr txBox="1">
              <a:spLocks noChangeArrowheads="1"/>
            </p:cNvSpPr>
            <p:nvPr/>
          </p:nvSpPr>
          <p:spPr bwMode="auto">
            <a:xfrm>
              <a:off x="649218" y="4009888"/>
              <a:ext cx="380232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T</a:t>
              </a:r>
            </a:p>
          </p:txBody>
        </p:sp>
        <p:sp>
          <p:nvSpPr>
            <p:cNvPr id="6186" name="TextBox 28"/>
            <p:cNvSpPr txBox="1">
              <a:spLocks noChangeArrowheads="1"/>
            </p:cNvSpPr>
            <p:nvPr/>
          </p:nvSpPr>
          <p:spPr bwMode="auto">
            <a:xfrm>
              <a:off x="1466617" y="4019787"/>
              <a:ext cx="415498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C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25425" y="2957513"/>
            <a:ext cx="238442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ratio is negative</a:t>
            </a:r>
          </a:p>
        </p:txBody>
      </p:sp>
      <p:sp>
        <p:nvSpPr>
          <p:cNvPr id="31" name="Right Brace 30"/>
          <p:cNvSpPr/>
          <p:nvPr/>
        </p:nvSpPr>
        <p:spPr>
          <a:xfrm rot="5400000">
            <a:off x="1443038" y="2511425"/>
            <a:ext cx="331788" cy="534987"/>
          </a:xfrm>
          <a:prstGeom prst="rightBrace">
            <a:avLst>
              <a:gd name="adj1" fmla="val 48169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2" name="TextBox 31"/>
          <p:cNvSpPr txBox="1"/>
          <p:nvPr/>
        </p:nvSpPr>
        <p:spPr>
          <a:xfrm>
            <a:off x="3203575" y="2978150"/>
            <a:ext cx="23050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ratio is positive</a:t>
            </a:r>
          </a:p>
        </p:txBody>
      </p:sp>
      <p:sp>
        <p:nvSpPr>
          <p:cNvPr id="33" name="Right Brace 32"/>
          <p:cNvSpPr/>
          <p:nvPr/>
        </p:nvSpPr>
        <p:spPr>
          <a:xfrm rot="5400000">
            <a:off x="4421187" y="2533651"/>
            <a:ext cx="333375" cy="533400"/>
          </a:xfrm>
          <a:prstGeom prst="rightBrace">
            <a:avLst>
              <a:gd name="adj1" fmla="val 48169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4" name="TextBox 33"/>
          <p:cNvSpPr txBox="1"/>
          <p:nvPr/>
        </p:nvSpPr>
        <p:spPr>
          <a:xfrm>
            <a:off x="6183313" y="2989263"/>
            <a:ext cx="238442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ratio is negative</a:t>
            </a:r>
          </a:p>
        </p:txBody>
      </p:sp>
      <p:sp>
        <p:nvSpPr>
          <p:cNvPr id="35" name="Right Brace 34"/>
          <p:cNvSpPr/>
          <p:nvPr/>
        </p:nvSpPr>
        <p:spPr>
          <a:xfrm rot="5400000">
            <a:off x="7400925" y="2543175"/>
            <a:ext cx="331788" cy="534988"/>
          </a:xfrm>
          <a:prstGeom prst="rightBrace">
            <a:avLst>
              <a:gd name="adj1" fmla="val 48169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11" name="Group 38"/>
          <p:cNvGrpSpPr>
            <a:grpSpLocks/>
          </p:cNvGrpSpPr>
          <p:nvPr/>
        </p:nvGrpSpPr>
        <p:grpSpPr bwMode="auto">
          <a:xfrm>
            <a:off x="1506538" y="3716338"/>
            <a:ext cx="393700" cy="357187"/>
            <a:chOff x="2384960" y="4641273"/>
            <a:chExt cx="370115" cy="310737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2386452" y="4642654"/>
              <a:ext cx="368623" cy="309356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2384960" y="4641273"/>
              <a:ext cx="368622" cy="309356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41"/>
          <p:cNvGrpSpPr>
            <a:grpSpLocks/>
          </p:cNvGrpSpPr>
          <p:nvPr/>
        </p:nvGrpSpPr>
        <p:grpSpPr bwMode="auto">
          <a:xfrm>
            <a:off x="684213" y="3727450"/>
            <a:ext cx="393700" cy="355600"/>
            <a:chOff x="2384960" y="4641273"/>
            <a:chExt cx="370115" cy="310737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2386452" y="4642661"/>
              <a:ext cx="368623" cy="309349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2384960" y="4641273"/>
              <a:ext cx="368622" cy="309350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5" name="Object 5"/>
          <p:cNvGraphicFramePr>
            <a:graphicFrameLocks noChangeAspect="1"/>
          </p:cNvGraphicFramePr>
          <p:nvPr/>
        </p:nvGraphicFramePr>
        <p:xfrm>
          <a:off x="212725" y="5340350"/>
          <a:ext cx="2439988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218671" imgH="203112" progId="Equation.DSMT4">
                  <p:embed/>
                </p:oleObj>
              </mc:Choice>
              <mc:Fallback>
                <p:oleObj name="Equation" r:id="rId9" imgW="1218671" imgH="203112" progId="Equation.DSMT4">
                  <p:embed/>
                  <p:pic>
                    <p:nvPicPr>
                      <p:cNvPr id="4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25" y="5340350"/>
                        <a:ext cx="2439988" cy="407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oup 45"/>
          <p:cNvGrpSpPr>
            <a:grpSpLocks/>
          </p:cNvGrpSpPr>
          <p:nvPr/>
        </p:nvGrpSpPr>
        <p:grpSpPr bwMode="auto">
          <a:xfrm>
            <a:off x="3713163" y="4416425"/>
            <a:ext cx="393700" cy="355600"/>
            <a:chOff x="2384960" y="4641273"/>
            <a:chExt cx="370115" cy="310737"/>
          </a:xfrm>
        </p:grpSpPr>
        <p:cxnSp>
          <p:nvCxnSpPr>
            <p:cNvPr id="47" name="Straight Connector 46"/>
            <p:cNvCxnSpPr/>
            <p:nvPr/>
          </p:nvCxnSpPr>
          <p:spPr>
            <a:xfrm>
              <a:off x="2386452" y="4642661"/>
              <a:ext cx="368623" cy="309349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2384960" y="4641273"/>
              <a:ext cx="368622" cy="309350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48"/>
          <p:cNvGrpSpPr>
            <a:grpSpLocks/>
          </p:cNvGrpSpPr>
          <p:nvPr/>
        </p:nvGrpSpPr>
        <p:grpSpPr bwMode="auto">
          <a:xfrm>
            <a:off x="3675063" y="3700463"/>
            <a:ext cx="393700" cy="357187"/>
            <a:chOff x="2384960" y="4641273"/>
            <a:chExt cx="370115" cy="310737"/>
          </a:xfrm>
        </p:grpSpPr>
        <p:cxnSp>
          <p:nvCxnSpPr>
            <p:cNvPr id="50" name="Straight Connector 49"/>
            <p:cNvCxnSpPr/>
            <p:nvPr/>
          </p:nvCxnSpPr>
          <p:spPr>
            <a:xfrm>
              <a:off x="2386452" y="4642654"/>
              <a:ext cx="368623" cy="309356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2384960" y="4641273"/>
              <a:ext cx="368622" cy="309356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2" name="Object 6"/>
          <p:cNvGraphicFramePr>
            <a:graphicFrameLocks noChangeAspect="1"/>
          </p:cNvGraphicFramePr>
          <p:nvPr/>
        </p:nvGraphicFramePr>
        <p:xfrm>
          <a:off x="3194050" y="5303838"/>
          <a:ext cx="2387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193800" imgH="203200" progId="Equation.DSMT4">
                  <p:embed/>
                </p:oleObj>
              </mc:Choice>
              <mc:Fallback>
                <p:oleObj name="Equation" r:id="rId11" imgW="1193800" imgH="203200" progId="Equation.DSMT4">
                  <p:embed/>
                  <p:pic>
                    <p:nvPicPr>
                      <p:cNvPr id="5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4050" y="5303838"/>
                        <a:ext cx="23876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Group 52"/>
          <p:cNvGrpSpPr>
            <a:grpSpLocks/>
          </p:cNvGrpSpPr>
          <p:nvPr/>
        </p:nvGrpSpPr>
        <p:grpSpPr bwMode="auto">
          <a:xfrm>
            <a:off x="6632575" y="4389438"/>
            <a:ext cx="393700" cy="357187"/>
            <a:chOff x="2384960" y="4641273"/>
            <a:chExt cx="370115" cy="310737"/>
          </a:xfrm>
        </p:grpSpPr>
        <p:cxnSp>
          <p:nvCxnSpPr>
            <p:cNvPr id="54" name="Straight Connector 53"/>
            <p:cNvCxnSpPr/>
            <p:nvPr/>
          </p:nvCxnSpPr>
          <p:spPr>
            <a:xfrm>
              <a:off x="2386453" y="4642654"/>
              <a:ext cx="368622" cy="309356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2384960" y="4641273"/>
              <a:ext cx="368623" cy="309356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55"/>
          <p:cNvGrpSpPr>
            <a:grpSpLocks/>
          </p:cNvGrpSpPr>
          <p:nvPr/>
        </p:nvGrpSpPr>
        <p:grpSpPr bwMode="auto">
          <a:xfrm>
            <a:off x="7426325" y="3687763"/>
            <a:ext cx="393700" cy="355600"/>
            <a:chOff x="2384960" y="4641273"/>
            <a:chExt cx="370115" cy="310737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2386453" y="4642660"/>
              <a:ext cx="368622" cy="309350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H="1">
              <a:off x="2384960" y="4641273"/>
              <a:ext cx="368623" cy="309349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9" name="Object 7"/>
          <p:cNvGraphicFramePr>
            <a:graphicFrameLocks noChangeAspect="1"/>
          </p:cNvGraphicFramePr>
          <p:nvPr/>
        </p:nvGraphicFramePr>
        <p:xfrm>
          <a:off x="6135688" y="5278438"/>
          <a:ext cx="2438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218671" imgH="203112" progId="Equation.DSMT4">
                  <p:embed/>
                </p:oleObj>
              </mc:Choice>
              <mc:Fallback>
                <p:oleObj name="Equation" r:id="rId13" imgW="1218671" imgH="203112" progId="Equation.DSMT4">
                  <p:embed/>
                  <p:pic>
                    <p:nvPicPr>
                      <p:cNvPr id="5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5688" y="5278438"/>
                        <a:ext cx="24384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15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D8F8F8C-58F6-4B9B-86DC-652A7088C0B4}"/>
              </a:ext>
            </a:extLst>
          </p:cNvPr>
          <p:cNvSpPr txBox="1"/>
          <p:nvPr/>
        </p:nvSpPr>
        <p:spPr>
          <a:xfrm>
            <a:off x="251520" y="5877272"/>
            <a:ext cx="5896166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NOTE: There are TWO Angles (REMEMBER THIS!!)</a:t>
            </a:r>
          </a:p>
        </p:txBody>
      </p:sp>
    </p:spTree>
    <p:extLst>
      <p:ext uri="{BB962C8B-B14F-4D97-AF65-F5344CB8AC3E}">
        <p14:creationId xmlns:p14="http://schemas.microsoft.com/office/powerpoint/2010/main" val="284350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 animBg="1"/>
      <p:bldP spid="32" grpId="0"/>
      <p:bldP spid="33" grpId="0" animBg="1"/>
      <p:bldP spid="34" grpId="0"/>
      <p:bldP spid="35" grpId="0" animBg="1"/>
      <p:bldP spid="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CDC21-B245-4561-BA79-81203660A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rmAutofit fontScale="90000"/>
          </a:bodyPr>
          <a:lstStyle/>
          <a:p>
            <a:r>
              <a:rPr lang="en-CA" dirty="0"/>
              <a:t>Steps for Solving for Angles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84C95-17C8-4954-9BDF-75070DF8571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95536" y="692696"/>
            <a:ext cx="8352928" cy="4873752"/>
          </a:xfrm>
        </p:spPr>
        <p:txBody>
          <a:bodyPr>
            <a:normAutofit/>
          </a:bodyPr>
          <a:lstStyle/>
          <a:p>
            <a:r>
              <a:rPr lang="en-CA" sz="2200" dirty="0"/>
              <a:t>First determine which trig function is used: Sine?  Cosine? Or Tangent?</a:t>
            </a:r>
          </a:p>
          <a:p>
            <a:r>
              <a:rPr lang="en-CA" sz="2200" dirty="0"/>
              <a:t>Next, look at the ratio, is it positive or negative?</a:t>
            </a:r>
          </a:p>
          <a:p>
            <a:r>
              <a:rPr lang="en-CA" sz="2200" dirty="0"/>
              <a:t>Use CAST to determine which quadrant your angle is in, draw this out!!  Draw the angles in std position</a:t>
            </a:r>
          </a:p>
          <a:p>
            <a:r>
              <a:rPr lang="en-CA" sz="2200" dirty="0"/>
              <a:t>Use Inverse sine/cosine/tangent of the ratio to get the </a:t>
            </a:r>
            <a:r>
              <a:rPr lang="en-CA" sz="2200" b="1" u="sng" dirty="0"/>
              <a:t>first</a:t>
            </a:r>
            <a:r>
              <a:rPr lang="en-CA" sz="2200" dirty="0"/>
              <a:t> angle  (Remember! There are two!!)</a:t>
            </a:r>
          </a:p>
          <a:p>
            <a:r>
              <a:rPr lang="en-CA" sz="2200" dirty="0"/>
              <a:t>Use the reference angle from the first one to determine the second angle in the other quadrant </a:t>
            </a:r>
          </a:p>
          <a:p>
            <a:pPr lvl="1"/>
            <a:r>
              <a:rPr lang="en-CA" sz="1900" dirty="0"/>
              <a:t>NOTE: Both these two angles will have the same quadrant!!!</a:t>
            </a:r>
          </a:p>
          <a:p>
            <a:r>
              <a:rPr lang="en-CA" sz="2200" dirty="0"/>
              <a:t>Last step: Indicate what your two angles are</a:t>
            </a:r>
          </a:p>
        </p:txBody>
      </p:sp>
    </p:spTree>
    <p:extLst>
      <p:ext uri="{BB962C8B-B14F-4D97-AF65-F5344CB8AC3E}">
        <p14:creationId xmlns:p14="http://schemas.microsoft.com/office/powerpoint/2010/main" val="3756654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1" name="Content Placeholder 2"/>
          <p:cNvSpPr>
            <a:spLocks noGrp="1"/>
          </p:cNvSpPr>
          <p:nvPr>
            <p:ph sz="quarter" idx="1"/>
          </p:nvPr>
        </p:nvSpPr>
        <p:spPr>
          <a:xfrm>
            <a:off x="273050" y="300038"/>
            <a:ext cx="8270875" cy="7921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CA"/>
              <a:t>Ex: Solve for the angle, given the following trig functions.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392113" y="860425"/>
          <a:ext cx="1647825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65200" imgH="457200" progId="Equation.DSMT4">
                  <p:embed/>
                </p:oleObj>
              </mc:Choice>
              <mc:Fallback>
                <p:oleObj name="Equation" r:id="rId3" imgW="965200" imgH="457200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113" y="860425"/>
                        <a:ext cx="1647825" cy="782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562350" y="873125"/>
            <a:ext cx="2643188" cy="2401888"/>
            <a:chOff x="470557" y="3063834"/>
            <a:chExt cx="1620000" cy="1620000"/>
          </a:xfrm>
        </p:grpSpPr>
        <p:cxnSp>
          <p:nvCxnSpPr>
            <p:cNvPr id="8" name="Straight Arrow Connector 7"/>
            <p:cNvCxnSpPr/>
            <p:nvPr/>
          </p:nvCxnSpPr>
          <p:spPr>
            <a:xfrm rot="5400000">
              <a:off x="461314" y="3873834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470557" y="3812268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774700" y="1749425"/>
            <a:ext cx="23050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ratio is positive</a:t>
            </a:r>
          </a:p>
        </p:txBody>
      </p:sp>
      <p:sp>
        <p:nvSpPr>
          <p:cNvPr id="15" name="Right Brace 14"/>
          <p:cNvSpPr/>
          <p:nvPr/>
        </p:nvSpPr>
        <p:spPr>
          <a:xfrm rot="5400000">
            <a:off x="1663700" y="1373188"/>
            <a:ext cx="333375" cy="533400"/>
          </a:xfrm>
          <a:prstGeom prst="rightBrace">
            <a:avLst>
              <a:gd name="adj1" fmla="val 48169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5419725" y="2368550"/>
            <a:ext cx="393700" cy="355600"/>
            <a:chOff x="2384960" y="4641273"/>
            <a:chExt cx="370115" cy="310737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2386453" y="4642661"/>
              <a:ext cx="368622" cy="309349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2384960" y="4641273"/>
              <a:ext cx="368623" cy="309350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3852863" y="2349500"/>
            <a:ext cx="393700" cy="357188"/>
            <a:chOff x="2384960" y="4641273"/>
            <a:chExt cx="370115" cy="31073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2386452" y="4642654"/>
              <a:ext cx="368623" cy="309356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2384960" y="4641273"/>
              <a:ext cx="368622" cy="309356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Straight Arrow Connector 21"/>
          <p:cNvCxnSpPr/>
          <p:nvPr/>
        </p:nvCxnSpPr>
        <p:spPr>
          <a:xfrm flipV="1">
            <a:off x="4887913" y="1155700"/>
            <a:ext cx="831850" cy="803275"/>
          </a:xfrm>
          <a:prstGeom prst="straightConnector1">
            <a:avLst/>
          </a:prstGeom>
          <a:ln w="349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4030663" y="1144588"/>
            <a:ext cx="831850" cy="803275"/>
          </a:xfrm>
          <a:prstGeom prst="straightConnector1">
            <a:avLst/>
          </a:prstGeom>
          <a:ln w="349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966788" y="2206625"/>
          <a:ext cx="1185862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12447" imgH="457002" progId="Equation.DSMT4">
                  <p:embed/>
                </p:oleObj>
              </mc:Choice>
              <mc:Fallback>
                <p:oleObj name="Equation" r:id="rId5" imgW="812447" imgH="457002" progId="Equation.DSMT4">
                  <p:embed/>
                  <p:pic>
                    <p:nvPicPr>
                      <p:cNvPr id="2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6788" y="2206625"/>
                        <a:ext cx="1185862" cy="668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4"/>
          <p:cNvGraphicFramePr>
            <a:graphicFrameLocks noChangeAspect="1"/>
          </p:cNvGraphicFramePr>
          <p:nvPr/>
        </p:nvGraphicFramePr>
        <p:xfrm>
          <a:off x="547688" y="2286000"/>
          <a:ext cx="557212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80835" imgH="241195" progId="Equation.DSMT4">
                  <p:embed/>
                </p:oleObj>
              </mc:Choice>
              <mc:Fallback>
                <p:oleObj name="Equation" r:id="rId7" imgW="380835" imgH="241195" progId="Equation.DSMT4">
                  <p:embed/>
                  <p:pic>
                    <p:nvPicPr>
                      <p:cNvPr id="3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688" y="2286000"/>
                        <a:ext cx="557212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5"/>
          <p:cNvGraphicFramePr>
            <a:graphicFrameLocks noChangeAspect="1"/>
          </p:cNvGraphicFramePr>
          <p:nvPr/>
        </p:nvGraphicFramePr>
        <p:xfrm>
          <a:off x="1804988" y="2309813"/>
          <a:ext cx="557212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80835" imgH="241195" progId="Equation.DSMT4">
                  <p:embed/>
                </p:oleObj>
              </mc:Choice>
              <mc:Fallback>
                <p:oleObj name="Equation" r:id="rId9" imgW="380835" imgH="241195" progId="Equation.DSMT4">
                  <p:embed/>
                  <p:pic>
                    <p:nvPicPr>
                      <p:cNvPr id="3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4988" y="2309813"/>
                        <a:ext cx="557212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6"/>
          <p:cNvGraphicFramePr>
            <a:graphicFrameLocks noChangeAspect="1"/>
          </p:cNvGraphicFramePr>
          <p:nvPr/>
        </p:nvGraphicFramePr>
        <p:xfrm>
          <a:off x="1282700" y="3052763"/>
          <a:ext cx="487363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66353" imgH="177569" progId="Equation.DSMT4">
                  <p:embed/>
                </p:oleObj>
              </mc:Choice>
              <mc:Fallback>
                <p:oleObj name="Equation" r:id="rId10" imgW="266353" imgH="177569" progId="Equation.DSMT4">
                  <p:embed/>
                  <p:pic>
                    <p:nvPicPr>
                      <p:cNvPr id="3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2700" y="3052763"/>
                        <a:ext cx="487363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7"/>
          <p:cNvGraphicFramePr>
            <a:graphicFrameLocks noChangeAspect="1"/>
          </p:cNvGraphicFramePr>
          <p:nvPr/>
        </p:nvGraphicFramePr>
        <p:xfrm>
          <a:off x="1730375" y="2862263"/>
          <a:ext cx="998538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34725" imgH="457002" progId="Equation.DSMT4">
                  <p:embed/>
                </p:oleObj>
              </mc:Choice>
              <mc:Fallback>
                <p:oleObj name="Equation" r:id="rId12" imgW="634725" imgH="457002" progId="Equation.DSMT4">
                  <p:embed/>
                  <p:pic>
                    <p:nvPicPr>
                      <p:cNvPr id="3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375" y="2862263"/>
                        <a:ext cx="998538" cy="722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6400800" y="1187450"/>
            <a:ext cx="201295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angle has to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be in Q1 and Q2</a:t>
            </a:r>
          </a:p>
        </p:txBody>
      </p:sp>
      <p:sp>
        <p:nvSpPr>
          <p:cNvPr id="35" name="TextBox 18"/>
          <p:cNvSpPr txBox="1">
            <a:spLocks noChangeArrowheads="1"/>
          </p:cNvSpPr>
          <p:nvPr/>
        </p:nvSpPr>
        <p:spPr bwMode="auto">
          <a:xfrm>
            <a:off x="5395913" y="1155700"/>
            <a:ext cx="649287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36" name="TextBox 19"/>
          <p:cNvSpPr txBox="1">
            <a:spLocks noChangeArrowheads="1"/>
          </p:cNvSpPr>
          <p:nvPr/>
        </p:nvSpPr>
        <p:spPr bwMode="auto">
          <a:xfrm>
            <a:off x="3817938" y="1169988"/>
            <a:ext cx="6492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37" name="TextBox 20"/>
          <p:cNvSpPr txBox="1">
            <a:spLocks noChangeArrowheads="1"/>
          </p:cNvSpPr>
          <p:nvPr/>
        </p:nvSpPr>
        <p:spPr bwMode="auto">
          <a:xfrm>
            <a:off x="3852863" y="2276475"/>
            <a:ext cx="620712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38" name="TextBox 21"/>
          <p:cNvSpPr txBox="1">
            <a:spLocks noChangeArrowheads="1"/>
          </p:cNvSpPr>
          <p:nvPr/>
        </p:nvSpPr>
        <p:spPr bwMode="auto">
          <a:xfrm>
            <a:off x="5405438" y="2290763"/>
            <a:ext cx="6778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348413" y="2035175"/>
            <a:ext cx="218440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Inverse sine the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equation to find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where the angle is</a:t>
            </a:r>
          </a:p>
        </p:txBody>
      </p:sp>
      <p:graphicFrame>
        <p:nvGraphicFramePr>
          <p:cNvPr id="40" name="Object 8"/>
          <p:cNvGraphicFramePr>
            <a:graphicFrameLocks noChangeAspect="1"/>
          </p:cNvGraphicFramePr>
          <p:nvPr/>
        </p:nvGraphicFramePr>
        <p:xfrm>
          <a:off x="1846263" y="3541713"/>
          <a:ext cx="79057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380835" imgH="241195" progId="Equation.DSMT4">
                  <p:embed/>
                </p:oleObj>
              </mc:Choice>
              <mc:Fallback>
                <p:oleObj name="Equation" r:id="rId14" imgW="380835" imgH="241195" progId="Equation.DSMT4">
                  <p:embed/>
                  <p:pic>
                    <p:nvPicPr>
                      <p:cNvPr id="4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6263" y="3541713"/>
                        <a:ext cx="790575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9"/>
          <p:cNvGraphicFramePr>
            <a:graphicFrameLocks noChangeAspect="1"/>
          </p:cNvGraphicFramePr>
          <p:nvPr/>
        </p:nvGraphicFramePr>
        <p:xfrm>
          <a:off x="1211263" y="3609975"/>
          <a:ext cx="579437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317362" imgH="228501" progId="Equation.DSMT4">
                  <p:embed/>
                </p:oleObj>
              </mc:Choice>
              <mc:Fallback>
                <p:oleObj name="Equation" r:id="rId16" imgW="317362" imgH="228501" progId="Equation.DSMT4">
                  <p:embed/>
                  <p:pic>
                    <p:nvPicPr>
                      <p:cNvPr id="4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1263" y="3609975"/>
                        <a:ext cx="579437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Arc 41"/>
          <p:cNvSpPr/>
          <p:nvPr/>
        </p:nvSpPr>
        <p:spPr>
          <a:xfrm>
            <a:off x="4244975" y="1338263"/>
            <a:ext cx="1258888" cy="1258887"/>
          </a:xfrm>
          <a:prstGeom prst="arc">
            <a:avLst>
              <a:gd name="adj1" fmla="val 19158946"/>
              <a:gd name="adj2" fmla="val 0"/>
            </a:avLst>
          </a:prstGeom>
          <a:ln>
            <a:solidFill>
              <a:srgbClr val="FF000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43" name="Object 10"/>
          <p:cNvGraphicFramePr>
            <a:graphicFrameLocks noChangeAspect="1"/>
          </p:cNvGraphicFramePr>
          <p:nvPr/>
        </p:nvGraphicFramePr>
        <p:xfrm>
          <a:off x="5507038" y="1543050"/>
          <a:ext cx="566737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380835" imgH="241195" progId="Equation.DSMT4">
                  <p:embed/>
                </p:oleObj>
              </mc:Choice>
              <mc:Fallback>
                <p:oleObj name="Equation" r:id="rId18" imgW="380835" imgH="241195" progId="Equation.DSMT4">
                  <p:embed/>
                  <p:pic>
                    <p:nvPicPr>
                      <p:cNvPr id="43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7038" y="1543050"/>
                        <a:ext cx="566737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5135563" y="3225800"/>
            <a:ext cx="341312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Find the 2</a:t>
            </a:r>
            <a:r>
              <a:rPr lang="en-CA" baseline="30000" dirty="0">
                <a:solidFill>
                  <a:srgbClr val="FF0000"/>
                </a:solidFill>
                <a:latin typeface="+mj-lt"/>
              </a:rPr>
              <a:t>nd</a:t>
            </a:r>
            <a:r>
              <a:rPr lang="en-CA" dirty="0">
                <a:solidFill>
                  <a:srgbClr val="FF0000"/>
                </a:solidFill>
                <a:latin typeface="+mj-lt"/>
              </a:rPr>
              <a:t> angle in Q2 using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reference angle</a:t>
            </a:r>
          </a:p>
        </p:txBody>
      </p:sp>
      <p:sp>
        <p:nvSpPr>
          <p:cNvPr id="47" name="Arc 46"/>
          <p:cNvSpPr/>
          <p:nvPr/>
        </p:nvSpPr>
        <p:spPr>
          <a:xfrm flipH="1">
            <a:off x="4246563" y="1338263"/>
            <a:ext cx="1258887" cy="1260475"/>
          </a:xfrm>
          <a:prstGeom prst="arc">
            <a:avLst>
              <a:gd name="adj1" fmla="val 19158946"/>
              <a:gd name="adj2" fmla="val 0"/>
            </a:avLst>
          </a:prstGeom>
          <a:ln>
            <a:solidFill>
              <a:srgbClr val="FF000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48" name="Object 11"/>
          <p:cNvGraphicFramePr>
            <a:graphicFrameLocks noChangeAspect="1"/>
          </p:cNvGraphicFramePr>
          <p:nvPr/>
        </p:nvGraphicFramePr>
        <p:xfrm>
          <a:off x="3751263" y="1552575"/>
          <a:ext cx="566737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380835" imgH="241195" progId="Equation.DSMT4">
                  <p:embed/>
                </p:oleObj>
              </mc:Choice>
              <mc:Fallback>
                <p:oleObj name="Equation" r:id="rId19" imgW="380835" imgH="241195" progId="Equation.DSMT4">
                  <p:embed/>
                  <p:pic>
                    <p:nvPicPr>
                      <p:cNvPr id="48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1263" y="1552575"/>
                        <a:ext cx="566737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Arc 48"/>
          <p:cNvSpPr/>
          <p:nvPr/>
        </p:nvSpPr>
        <p:spPr>
          <a:xfrm>
            <a:off x="4410075" y="1473200"/>
            <a:ext cx="925513" cy="1017588"/>
          </a:xfrm>
          <a:prstGeom prst="arc">
            <a:avLst>
              <a:gd name="adj1" fmla="val 13494137"/>
              <a:gd name="adj2" fmla="val 0"/>
            </a:avLst>
          </a:prstGeom>
          <a:ln>
            <a:solidFill>
              <a:srgbClr val="0070C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50" name="Object 12"/>
          <p:cNvGraphicFramePr>
            <a:graphicFrameLocks noChangeAspect="1"/>
          </p:cNvGraphicFramePr>
          <p:nvPr/>
        </p:nvGraphicFramePr>
        <p:xfrm>
          <a:off x="4537075" y="1087438"/>
          <a:ext cx="347663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90500" imgH="228600" progId="Equation.DSMT4">
                  <p:embed/>
                </p:oleObj>
              </mc:Choice>
              <mc:Fallback>
                <p:oleObj name="Equation" r:id="rId20" imgW="190500" imgH="228600" progId="Equation.DSMT4">
                  <p:embed/>
                  <p:pic>
                    <p:nvPicPr>
                      <p:cNvPr id="5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7075" y="1087438"/>
                        <a:ext cx="347663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13"/>
          <p:cNvGraphicFramePr>
            <a:graphicFrameLocks noChangeAspect="1"/>
          </p:cNvGraphicFramePr>
          <p:nvPr/>
        </p:nvGraphicFramePr>
        <p:xfrm>
          <a:off x="969963" y="2208213"/>
          <a:ext cx="1704975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1168400" imgH="457200" progId="Equation.DSMT4">
                  <p:embed/>
                </p:oleObj>
              </mc:Choice>
              <mc:Fallback>
                <p:oleObj name="Equation" r:id="rId22" imgW="1168400" imgH="457200" progId="Equation.DSMT4">
                  <p:embed/>
                  <p:pic>
                    <p:nvPicPr>
                      <p:cNvPr id="5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9963" y="2208213"/>
                        <a:ext cx="1704975" cy="668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14"/>
          <p:cNvGraphicFramePr>
            <a:graphicFrameLocks noChangeAspect="1"/>
          </p:cNvGraphicFramePr>
          <p:nvPr/>
        </p:nvGraphicFramePr>
        <p:xfrm>
          <a:off x="1177925" y="4170363"/>
          <a:ext cx="1992313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1091726" imgH="279279" progId="Equation.DSMT4">
                  <p:embed/>
                </p:oleObj>
              </mc:Choice>
              <mc:Fallback>
                <p:oleObj name="Equation" r:id="rId24" imgW="1091726" imgH="279279" progId="Equation.DSMT4">
                  <p:embed/>
                  <p:pic>
                    <p:nvPicPr>
                      <p:cNvPr id="5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7925" y="4170363"/>
                        <a:ext cx="1992313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15"/>
          <p:cNvGraphicFramePr>
            <a:graphicFrameLocks noChangeAspect="1"/>
          </p:cNvGraphicFramePr>
          <p:nvPr/>
        </p:nvGraphicFramePr>
        <p:xfrm>
          <a:off x="1570038" y="4638675"/>
          <a:ext cx="1065212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583947" imgH="241195" progId="Equation.DSMT4">
                  <p:embed/>
                </p:oleObj>
              </mc:Choice>
              <mc:Fallback>
                <p:oleObj name="Equation" r:id="rId26" imgW="583947" imgH="241195" progId="Equation.DSMT4">
                  <p:embed/>
                  <p:pic>
                    <p:nvPicPr>
                      <p:cNvPr id="5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0038" y="4638675"/>
                        <a:ext cx="1065212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16"/>
          <p:cNvGraphicFramePr>
            <a:graphicFrameLocks noChangeAspect="1"/>
          </p:cNvGraphicFramePr>
          <p:nvPr/>
        </p:nvGraphicFramePr>
        <p:xfrm>
          <a:off x="4364038" y="1104900"/>
          <a:ext cx="754062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457200" imgH="241300" progId="Equation.DSMT4">
                  <p:embed/>
                </p:oleObj>
              </mc:Choice>
              <mc:Fallback>
                <p:oleObj name="Equation" r:id="rId28" imgW="457200" imgH="241300" progId="Equation.DSMT4">
                  <p:embed/>
                  <p:pic>
                    <p:nvPicPr>
                      <p:cNvPr id="5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4038" y="1104900"/>
                        <a:ext cx="754062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TextBox 54"/>
          <p:cNvSpPr txBox="1"/>
          <p:nvPr/>
        </p:nvSpPr>
        <p:spPr>
          <a:xfrm>
            <a:off x="4210050" y="4032250"/>
            <a:ext cx="4481513" cy="6477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Note: When given a trig equation, there 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are usually 2 answers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409575" y="5445125"/>
            <a:ext cx="9032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Check:</a:t>
            </a:r>
          </a:p>
        </p:txBody>
      </p:sp>
      <p:graphicFrame>
        <p:nvGraphicFramePr>
          <p:cNvPr id="57" name="Object 17"/>
          <p:cNvGraphicFramePr>
            <a:graphicFrameLocks noChangeAspect="1"/>
          </p:cNvGraphicFramePr>
          <p:nvPr/>
        </p:nvGraphicFramePr>
        <p:xfrm>
          <a:off x="3278188" y="5489575"/>
          <a:ext cx="763587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418918" imgH="177723" progId="Equation.DSMT4">
                  <p:embed/>
                </p:oleObj>
              </mc:Choice>
              <mc:Fallback>
                <p:oleObj name="Equation" r:id="rId30" imgW="418918" imgH="177723" progId="Equation.DSMT4">
                  <p:embed/>
                  <p:pic>
                    <p:nvPicPr>
                      <p:cNvPr id="57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8188" y="5489575"/>
                        <a:ext cx="763587" cy="325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18"/>
          <p:cNvGraphicFramePr>
            <a:graphicFrameLocks noChangeAspect="1"/>
          </p:cNvGraphicFramePr>
          <p:nvPr/>
        </p:nvGraphicFramePr>
        <p:xfrm>
          <a:off x="1617663" y="5330825"/>
          <a:ext cx="1525587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736600" imgH="241300" progId="Equation.DSMT4">
                  <p:embed/>
                </p:oleObj>
              </mc:Choice>
              <mc:Fallback>
                <p:oleObj name="Equation" r:id="rId32" imgW="736600" imgH="241300" progId="Equation.DSMT4">
                  <p:embed/>
                  <p:pic>
                    <p:nvPicPr>
                      <p:cNvPr id="58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7663" y="5330825"/>
                        <a:ext cx="1525587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19"/>
          <p:cNvGraphicFramePr>
            <a:graphicFrameLocks noChangeAspect="1"/>
          </p:cNvGraphicFramePr>
          <p:nvPr/>
        </p:nvGraphicFramePr>
        <p:xfrm>
          <a:off x="2905125" y="5862638"/>
          <a:ext cx="671513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368140" imgH="355446" progId="Equation.DSMT4">
                  <p:embed/>
                </p:oleObj>
              </mc:Choice>
              <mc:Fallback>
                <p:oleObj name="Equation" r:id="rId34" imgW="368140" imgH="355446" progId="Equation.DSMT4">
                  <p:embed/>
                  <p:pic>
                    <p:nvPicPr>
                      <p:cNvPr id="59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25" y="5862638"/>
                        <a:ext cx="671513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20"/>
          <p:cNvGraphicFramePr>
            <a:graphicFrameLocks noChangeAspect="1"/>
          </p:cNvGraphicFramePr>
          <p:nvPr/>
        </p:nvGraphicFramePr>
        <p:xfrm>
          <a:off x="6146800" y="5505450"/>
          <a:ext cx="763588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418918" imgH="177723" progId="Equation.DSMT4">
                  <p:embed/>
                </p:oleObj>
              </mc:Choice>
              <mc:Fallback>
                <p:oleObj name="Equation" r:id="rId36" imgW="418918" imgH="177723" progId="Equation.DSMT4">
                  <p:embed/>
                  <p:pic>
                    <p:nvPicPr>
                      <p:cNvPr id="6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6800" y="5505450"/>
                        <a:ext cx="763588" cy="325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21"/>
          <p:cNvGraphicFramePr>
            <a:graphicFrameLocks noChangeAspect="1"/>
          </p:cNvGraphicFramePr>
          <p:nvPr/>
        </p:nvGraphicFramePr>
        <p:xfrm>
          <a:off x="4435475" y="5346700"/>
          <a:ext cx="1682750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812447" imgH="241195" progId="Equation.DSMT4">
                  <p:embed/>
                </p:oleObj>
              </mc:Choice>
              <mc:Fallback>
                <p:oleObj name="Equation" r:id="rId37" imgW="812447" imgH="241195" progId="Equation.DSMT4">
                  <p:embed/>
                  <p:pic>
                    <p:nvPicPr>
                      <p:cNvPr id="61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5475" y="5346700"/>
                        <a:ext cx="1682750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22"/>
          <p:cNvGraphicFramePr>
            <a:graphicFrameLocks noChangeAspect="1"/>
          </p:cNvGraphicFramePr>
          <p:nvPr/>
        </p:nvGraphicFramePr>
        <p:xfrm>
          <a:off x="5718175" y="5891213"/>
          <a:ext cx="671513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368140" imgH="355446" progId="Equation.DSMT4">
                  <p:embed/>
                </p:oleObj>
              </mc:Choice>
              <mc:Fallback>
                <p:oleObj name="Equation" r:id="rId39" imgW="368140" imgH="355446" progId="Equation.DSMT4">
                  <p:embed/>
                  <p:pic>
                    <p:nvPicPr>
                      <p:cNvPr id="6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8175" y="5891213"/>
                        <a:ext cx="671513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11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40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7541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34" grpId="0"/>
      <p:bldP spid="35" grpId="0"/>
      <p:bldP spid="35" grpId="1"/>
      <p:bldP spid="36" grpId="0"/>
      <p:bldP spid="36" grpId="1"/>
      <p:bldP spid="37" grpId="0"/>
      <p:bldP spid="37" grpId="1"/>
      <p:bldP spid="38" grpId="0"/>
      <p:bldP spid="38" grpId="1"/>
      <p:bldP spid="39" grpId="0"/>
      <p:bldP spid="42" grpId="0" animBg="1"/>
      <p:bldP spid="44" grpId="0"/>
      <p:bldP spid="47" grpId="0" animBg="1"/>
      <p:bldP spid="49" grpId="0" animBg="1"/>
      <p:bldP spid="55" grpId="0"/>
      <p:bldP spid="5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815541-2171-4F47-9299-0AF329C5C948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23528" y="188640"/>
                <a:ext cx="8352928" cy="57606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CA" dirty="0"/>
                  <a:t>Practice: Given that  0</a:t>
                </a:r>
                <a:r>
                  <a:rPr lang="en-CA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C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 </m:t>
                    </m:r>
                    <m:r>
                      <a:rPr lang="en-CA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≤∅≤</m:t>
                    </m:r>
                    <m:r>
                      <a:rPr lang="en-C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360°, </m:t>
                    </m:r>
                  </m:oMath>
                </a14:m>
                <a:r>
                  <a:rPr lang="en-CA" dirty="0"/>
                  <a:t>find the angles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815541-2171-4F47-9299-0AF329C5C9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23528" y="188640"/>
                <a:ext cx="8352928" cy="576064"/>
              </a:xfrm>
              <a:blipFill>
                <a:blip r:embed="rId3"/>
                <a:stretch>
                  <a:fillRect l="-1095" t="-8511" b="-4255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3847BCFC-4E36-47F1-A808-A604ED6780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1731567"/>
              </p:ext>
            </p:extLst>
          </p:nvPr>
        </p:nvGraphicFramePr>
        <p:xfrm>
          <a:off x="414338" y="763588"/>
          <a:ext cx="133350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14400" imgH="431640" progId="Equation.DSMT4">
                  <p:embed/>
                </p:oleObj>
              </mc:Choice>
              <mc:Fallback>
                <p:oleObj name="Equation" r:id="rId4" imgW="914400" imgH="431640" progId="Equation.DSMT4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3847BCFC-4E36-47F1-A808-A604ED67806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8" y="763588"/>
                        <a:ext cx="1333500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AD05F31B-57E9-41DC-9C6C-718BC770D5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7938880"/>
              </p:ext>
            </p:extLst>
          </p:nvPr>
        </p:nvGraphicFramePr>
        <p:xfrm>
          <a:off x="3219450" y="735013"/>
          <a:ext cx="1608138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04840" imgH="457200" progId="Equation.DSMT4">
                  <p:embed/>
                </p:oleObj>
              </mc:Choice>
              <mc:Fallback>
                <p:oleObj name="Equation" r:id="rId6" imgW="1104840" imgH="457200" progId="Equation.DSMT4">
                  <p:embed/>
                  <p:pic>
                    <p:nvPicPr>
                      <p:cNvPr id="5" name="Object 3">
                        <a:extLst>
                          <a:ext uri="{FF2B5EF4-FFF2-40B4-BE49-F238E27FC236}">
                            <a16:creationId xmlns:a16="http://schemas.microsoft.com/office/drawing/2014/main" id="{AD05F31B-57E9-41DC-9C6C-718BC770D5B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9450" y="735013"/>
                        <a:ext cx="1608138" cy="665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B6C8E1CF-3711-4E43-86F6-E28259AD62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523726"/>
              </p:ext>
            </p:extLst>
          </p:nvPr>
        </p:nvGraphicFramePr>
        <p:xfrm>
          <a:off x="6177211" y="704379"/>
          <a:ext cx="1571625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079280" imgH="457200" progId="Equation.DSMT4">
                  <p:embed/>
                </p:oleObj>
              </mc:Choice>
              <mc:Fallback>
                <p:oleObj name="Equation" r:id="rId8" imgW="1079280" imgH="457200" progId="Equation.DSMT4">
                  <p:embed/>
                  <p:pic>
                    <p:nvPicPr>
                      <p:cNvPr id="6" name="Object 4">
                        <a:extLst>
                          <a:ext uri="{FF2B5EF4-FFF2-40B4-BE49-F238E27FC236}">
                            <a16:creationId xmlns:a16="http://schemas.microsoft.com/office/drawing/2014/main" id="{B6C8E1CF-3711-4E43-86F6-E28259AD621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7211" y="704379"/>
                        <a:ext cx="1571625" cy="665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597059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OUTPUT_FILE_NAME" val="m10hch3.2"/>
  <p:tag name="ISPRING_RESOURCE_PATHS_HASH" val="a13a1cea625e35eb595b22bd03d01ed654e59"/>
  <p:tag name="ISPRING_RESOURCE_PATHS_HASH_2" val="cd6bc7e3545f6b3cf419856e123b782b85a6"/>
  <p:tag name="ISPRING_ULTRA_SCORM_COURSE_ID" val="769277DB-77C1-40AA-A5E1-0264257A5287"/>
  <p:tag name="ISPRING_SCORM_RATE_SLIDES" val="1"/>
  <p:tag name="ISPRING_SCORM_PASSING_SCORE" val="100.0000000000"/>
  <p:tag name="ISPRING_PLAYERS_CUSTOMIZATION" val="UEsDBBQAAgAIALtVaUbO8+LqUwQAAA0QAAAdAAAAdW5pdmVyc2FsL2NvbW1vbl9tZXNzYWdlcy5sbmetV/9u2zYQ/r9A34EQUGADNrcd0KIYEgeyxNhCZMmV6DjZDwiMxNhEKDGVKLfZX3uaPdieZEdKbuykg6SkgG1YtO+74913H49HJ19ygbasrLgsjq23ozcWYkUqM16sj60lOf35g4UqRYuMClmwY6uQFjoZv3xxJGixrumawfeXLxA6yllVwWM11k/3z4hnx9ZikjjhfGEHl4kfTsNk4k2tsSPzW1rcIV+u5R/lD7+8//Dl7bv3Px69bi37AMVz2/cPoZBBevemB1BAotBPAA37SYAviDXWn8PswiXxvQBb4/bLMOtFhM+tsf7stFtGEQ5IEvueixMvToKQmFz4mGDXGl/KGm3oliEl0Zazz0htGFRS8ZKhSvDM/JBKWChq1uXMDee2FyQRjknkOcQLA2scy7K8+8nA0lptZAnuKpTxil4JlhmfwBnz+23JKnBNFXAKwUttOPxT5pQXo07Xkb3ygmlCwtCPExy4uxVrjIsMuSXVbgaiRHaMIwAoacXKJ9gmhmXGHNlCDEOYedOZD2+iQ5jx9UbAWw2NY4GhBgtWdFkBR3AE7IrjVRi5OmngClF0S6vqsyyzA37sF6oL2AucECjokD1wojF2wFBjDspRlixVXWBzHMf2FCeT8AKIDH0XDrEIz6DdzoZYXOIYWgTHXTaBfe5NbU143WI7/u/6K6WazuIO0TQFO52+LZd1BSs6pdAFptOqYV5i/HEJVfNs/xtd3ABCYk291nzLIIQy62YPaIqDXc2fj0vvt+TU9nzsJkAoN1wlxIiddkZBHgqpEBVC6g2AX5ptaZEydMVSWgPh7+BvGc/M33SxTSSfav4XoqqVlletKgUuvng1el5oHvFBTVe0LHr0+QOoA018vNm8rmCnSrH8VnXtYi8To+8SxXP3pbvufzfVpy7P3NED/0O3EzfCNPGg2ydc9rfAcBRp8YXTQ/S38oJTcLRo9A0E0CuuB/gMwhYgkOipGOeQ+YMQzqEiA+xXeBJ7ROeYXVVcdZ7ZplBNvb/NkRSGJMEUu+fJFbuW0P+C0W1zdIOEG+KMnuBsECH2JosDnW5RAgho3YwPEJLgOew/64G5nONdBht5PcjEStYiM3Im+I2RWKhNnbPHM8t1KXOzKmi166VG4U+eE0Wzuahxuhhw9sbYjpxZ4tiBg/W4q3tY9DQCLuuYfBInvj3R5kDqnKp0A+fKtayLrCdQM7G6+NQGsDalMaNluvn37396YjyIpFlF7eqvg0CgQ7Uu4a9gvwdSserPLhBiTw7tzEMfq3bC39n1HPiJB3T4LpM0bQ6tXOawNOr2C2xri2YTYjuzORAyNvyTdZl2jyn7CHM7OgNRMrOoNZ7T8gYUjUgpBqGYVGsCqmHe7y9ZtRK8YENsn3cm6A0Tb5HYrmtunNB8gqc3zVmawVydtldPAVfPvmDOzA5A8B7gsYyrgYDmjNnJCzR683zf5tvHR87Xp8pc3I9e793j/wNQSwMEFAACAAgAu1VpRiXfYoO9BAAAyxYAACcAAAB1bml2ZXJzYWwvZmxhc2hfcHVibGlzaGluZ19zZXR0aW5ncy54bWzNWN1uGjkUvucprFn1siFJk2waAREhg4LKX2GybbRaITNjGG889tT2QOnVPk0fbJ9kj3EgEAjxbEUU5YLgOec7P/b5/DGly+8JQxMiFRW87B0dHHqI8FBElI/L3m1Qf3/uIaUxjzATnJQ9Ljx0WSmU0mzIqIr7RGswVQhguLpIddmLtU4visXpdHpAVSrNU8EyDfjqIBRJMZVEEa6JLKYMz+BDz1KivEqhgFDJLrVElDGCaAQpcGqyw6zOsIq9ojUb4vB+LEXGo5pgQiI5Hpa9386r5m9hY6GuaUK4KU5VYNEs6wscRdTkg1mf/iAoJnQcQ+JHhycemtJIx2Xvw+GxwQH74ibOHN1WgQ1OTUA5XD8ESIjGEdbYfrURJRkRCX0lqqJlRgB0bW3FUpPverlgl6IZxwkNA3iCTK/K3nUw6Pl1v+e3a/7gtte0qTp7BI2g6Tv59JuNa3/Q7gR+f3ATtJq5nQL/a5DDKW9mzvDdnt/324HfG1w1Ojk93JN69PFb1UYzp88X/6rfCPJGaldbeV26N522m0+t0+pW23e5Uru56/q9ZqP9aRB0Os2g0X30mp/7lRNeKq4PSwmGSmRybSQWbNGNhRZPJkMRDWzFsByTQNQpzPAIM0U89HdKxp8zzKiembkGUrsnJK2qlIS6Z2a27Jk59B7hLCCkBsFWGOF0yQgfT9aqL9rwK5VtT7QElJdiPmuK8atnf3q2zP747Hx3+tvSLGGtcRgD8ekFb62uLKxGgq9RlvmOhoJFy4JIMiRRGydkhc/795TXwfLIQyM4RAxKrUqKmYeohtLDpbPKhkpTPb9B6quWCLDgpiKo1d9oRRhjCfWp1fWHrhvODit/toUm6i/bCLv0nKnPI3Qt8RRuMhfzLuEuZjewScxsFJFOSUiscliiKmMuxr3FwLkYt7C8JxIFQjAn++5iJFCDj4RT7gmmTnl/IUNFNXExvaJOoTuZZpQ7Ic6PjlOWImMRmokMMXpPkBYIOpIl8F9M0KqCQCMpkvkqqByNFKNwrCeUTEl06RLoDkIkGXiaMWZE2wjfMvoDDclISMAleAIHGNapsvgHuYBTrNQjKF7k+M7ew432tf/1nSkQRxMMmiYfOLAKSVK9D3wMtXMBIRgT0M0VCOhMiDMYFbM/EY3mZi5lOseO8WS+6WYj56Cw3RTysZjwIAT+ozwjroAh5khwNkM4hJFV5ghNqMgUrNjDYqHV/0rQuiLK56mOgaYhmIzcSOfw6PjDyenZ7+cfLw6K//7z8/1Opwfd0GXYRLPCobZToTp7PlHDL/g9ozrdvJ5ozxecnlWgzn5509yhRp09twg/Z9+nytTZcUOfvuC5Q6W+4LlDq2741oVMDFFFGydh+0+dB5W1qURKRaOQtgumua57i3qp71d7tRsEe3TbDPoXbtckgoaFMZDKyPxUd7qFbwPYDt8J3nTdSYb0/D+cAGEDnZjTLWy741TwJ0eZZmRDd0UyOKUAd/7YCgy49RlNQDJFr0bnv0Kuz43UPnl5b3z1KszxSz+1LO3siTkIlmEMh2hvB+/NM/M+2/uWOma/LV/urL3NWb4hWX9lap4klNME+mgE6PI9a+X05LBU3P6oUAC09RfQlcJ/UEsDBBQAAgAIALtVaUZISKwfsQIAAFEKAAAhAAAAdW5pdmVyc2FsL2ZsYXNoX3NraW5fc2V0dGluZ3MueG1slVbbbtswDH3fVwTZe9xd0wFqgDTNgALdWqxF32WbsYXIkiHJ6fL307WWEzv2QhSIyHNIihelSO4JW32YzVDGKRfPoBRhhTSaoJuR/GaeNkpxtsg4U8DUgnFRYTpfffxpPyixyDEWP4CYytnhDNowS/uZQvExvi2NDBEyXtWYHR94wRcpzvaF4A3LR1MrjzUIStheI69+LDfbwQCUSHWvoOrktL02Mo1SC5ASTErft0ZGWRSnQEOkK/uZyGlDXb79Ce1AJFGWtv5kZIhW4wK6Rb5eGxnGM+2925WlkcsEBX+Vhn75bGQQSvERRNf53VcjgwxeN/X/zEgteGEK2uVcbuI7h3Kc6/UzWV0ZGSWYC5lAo13w5bF3vYtA/mu898isq+D0ydT15EEwTU8prJRoACXh5Gyy5G+PjdL7AasdplIDYlULetJJP+FGBjddXYv7A2+E5bEvr2khr5w2FWxcwpG7rr7Fbza39q2Inb7rogwFHLwySrFVtsjfuq5nyEjZIp8pyeGR0eMZ/NTiOKHHt9h383L5tRUY1sfcW8MpWE2kB7O5MgrtFQFT8RxW0qTzQiowbUOJ1bmUkrOcEMMHUmBFOPtlcOnRXkai5MTgR61/sJAiikLfvNkc9Ssd98uex8fR/Si0d3PnmdJv+M0cK4WzstI/SnI+8zy9JNrNPOlnmFdSw0Hcsx2fyKmw2IN44ZxOjcK4gqlY7hZrAI2SqAAo6a8w8j76Ss+aKgWx1R0jEEamq3O4khQl1X/qlcAb5MHoGzZgdVRVan8ME/oOjzR+AACLrAwT6w7OUjVUEQoHCHsfKeyVh+6GpJ7QoWFbqwfYqXjcvOZkHqMVasfRvxLtnMR+uoYewqtOq5/hLOMjr3Aq7cU6Sz/2JoeXzIxeDHIKP0wd19p+XkKtNP9K/gNQSwMEFAACAAgAu1VpRkFYdiORBAAA3BUAACYAAAB1bml2ZXJzYWwvaHRtbF9wdWJsaXNoaW5nX3NldHRpbmdzLnhtbM1Y3XLiNhS+5yk07uzlQpJN0iwDZAhxBmb5KzjdzXQ6jLAFViNLriTDsld9mj5Yn6RHKBAIhMjtJu3kgnB8vu/8WOf4w5XLrwlDMyIVFbzqHRePPER4KCLKp1XvNrh5f+EhpTGPMBOcVD0uPHRZK1TSbMyoiodEa3BVCGi4Kqe66sVap+VSaT6fF6lKpbkqWKaBXxVDkZRSSRThmshSyvACPvQiJcqrFQoIVaypI6KMEUQjSIFTkx1mTZ0wr2S9xji8n0qR8aghmJBITsdV74eLuvlb+Vima5oQbmpTNTAasy7jKKImHcyG9BtBMaHTGPI+Pjr10JxGOq56H45ODA/4l3Z5luy2CGx4GgKq4fohQEI0jrDG9quNKMmESGgrUTUtMwKkW7YNT02+6rXBmqIFxwkNA7iCTKuq3nUwGvg3/sDvNvzR7aBtU3VGBK2g7Tthhu3WtT/q9gJ/OGoGnXZuUOB/CXKA8mbmTN8f+EO/G/iD0VWrlxPhntQjxu/UW+2cmM/+1bAV5I3UrXfyQvrNXtcN0+h1+vXuXa7Umnd9f9BudT+Ngl6vHbT6j6jlud844ZXS9rBUYKhEJrdGYrUs+rHQ4slkKKJhWTEspyQQNxRmeIKZIh76LSXTnzLMqF6YuYaddk9IWlcpCfXAzGzVM3PoPdJZQkgNgm1shLP1Rvh4ulV9yYbfqGx/ohXYeCnmi7aYvnn2Z+fr7E/OLw6nvy/NCtYahzEsPr3aW5uWlddE8K2VZb6jsWDRuqAJnBIGtdQlxcxDVENt4fqqNh3QN5TB+THY4+KE653iwhhLyFht2h/6aLZwWPulKzRRv9rSrOk5V59H6FriOTyaXNz7hLu4NaHtzLSeSKckJFY5PFGdMRfnwWqEXJw7WN4TiQIhmJN/f3XIUYtPhFPuCaZOeX8mY0U1cXG9ok6he5lmlDsxLo+OU5YiYxFaiAwxek+QFgg6kiXwX0zQpiZAEymSpZVhpZFiNCJoRsmcRJcuge4gRJIB0gwmI9pG+D2j39CYTIQEXoJncIDBTpXlL+YiTrFSj6R4leM7+2Rtda/9L+9MgTiaYVAp+chhT5Ak1a/Bj6F2LiAEYwK6uUEBnQlxBqNi7k9Eo6WbS5nOsWM8W950cyOXpHC7KeRjOeFCCPuL8oy4EoaYI8HZAuEQRlaZIzSjIlNgsYfFUqt/lKCFIsqXqU5BR0MwGbktnaPjkw+nZ+c/XnwsF0t//fHn+4OgByXQZ9hEs1KgcVBzOiOf6NsXcM/oSDfUEzX5AuhZTemMy5vmAX3pjNwj5ZyxT7WmM3BHcb6APKA7X0AeUJ872BshE7Ooop2TsP/Hy4Nu2lUilZLRLfsl0FKpvY0CGvr1QaOJoOu37WBYdnvwIWhBGMOamJif007P1dsAGuw70Zs+OgmLgf+zEyHcEqdd6Ba223Mq+JOj8DJCoL8hApxSgKf41EoGeI4zmoAIit5sQf+bdfnckLzmpn21DfQmu+DwzyG7Kb7XLiBYhjEci1c7Sv/99vyuDfs/9cB+W78k2Xorsn7TsP3qsQD27TeytcLfUEsDBBQAAgAIALtVaUaSRrCZqQEAAEMGAAAfAAAAdW5pdmVyc2FsL2h0bWxfc2tpbl9zZXR0aW5ncy5qc42UTU/DMAyG7/sVVbiiaXwOuE0wJCQOSOyGOGSd11VL4ypJC2Paf6fOvpo0YcSXxHnyOnYUr3tJM1jKkodkbed2/eaurQ/IZ1QF565fRPwF+ZkW+QwmeQEil8A8pN4fPbg3RyIkzKQVna7eSVa39BjSzpwL3cbLgIQK+HTocB0AvwK+79DhHye1XVrblFp1nlbGoOynKA1I05eoCm4ZdvZsRztDD8Ya1Al0zlNwRId2xMij4s2QrM2lWJRcrl4xw/6Up8tMYSVnsfiLVQmqefHlFhjcDx/HjpzItXkxUPiBx3dkcbJUoDXs4t6OyYKw4FMQLd2BHX+gjnA3IY+uc52bPT26IGvTJc+gU6W7EZmLyUarU80hWZcz8G22xNUlmUMIvgLVkXq6JnNALKvyHw9YKsyoIh20W/MDKpDPcpntQg/IghxdlmRj1Tsmaq//xJwvhN4XWoR+XxFrHaF/7/nMQdCJq724r6G40Zblg/FuFe1Czm2M30ho/ZEwbgxPF0XTH5rmSDUH3cxBvcg5kqPgaglqgijsvkQDdoKVsQ06+fSzOXGf3uYXUEsDBBQAAgAIALtVaUY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C7VWlG9YvaeWYAAABoAAAAHAAAAHVuaXZlcnNhbC9sb2NhbF9zZXR0aW5ncy54bWyzsa/IzVEoSy0qzszPs1Uy1DNQUkjNS85PycxLt1UKDXHTtVBSKC5JzEtJzMnPS7VVystXUrC347LJyU9OzAlOLSkBKixWKMhJrEwtCknNBTJKUv0Sc4EqnZx9E0sy9JITlfTtuAB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u1VpRpgJyTKOCgAAFFoAACkAAAB1bml2ZXJzYWwvc2tpbl9jdXN0b21pemF0aW9uX3NldHRpbmdzLnhtbO1c627juhH+f56CcHCAFiji+63wqtCFTox1bB9Lm+xpURiMzcRCZMmVaO/mwD/6NH2wPkmHlBRLiqxI2XR7spWFBBE535AcDmdIfusdeA+mre485mzM3wgzHVunjJn2vSf9hNBg6ViOO3OpR5koiBchm2zoh4rnWMStII8Re0Xc1YfKHbE8WvHlQwQyoeJ2x5hjny8dm1GbnduOuyFWBe2JtQM9ag2eSvVlnLOn7hNqKD5ZsDuypMm2hm25L9deRMVaagx7DUVOxSydzZbYj2Pn3jm/JcuHe9fZ2as8fVw/bqlrmfbDsZmO3DshbJkeGzG6SemcNsTasJEDtYWp8+ixb325rXT62UCL3FIr3l5L408eWLLBDGMkkHvTM1kE2e306v16KnJL7mma5Zu1dqejnIDY0EYKpt+qD5v9DAyjX9nREI12vX1C2iKP1E1rAmtaWzkxEme726Y6kTzsDdvpGNe551ZOg3VrHbk9zIZZDlnBmj92rzHsDtVsDB8cb+5o6k6/oaY3FDdYzHMG1UhAETGnmgw6vqIb0145X0b2nRMAw3ij8lpPqiHfsVCvK/e0Hry1lFYDdVu4gXtIw20V6vpNrd9UoU5r1NVBNaHC1+vSJQSZdK2Daqz2OWBke9RlI3tFv0rNuHS0Kj6CCxfMD3Ke1Gnx5xC2ehCmaqFWvd1t40NDbjabHaS2tbpWO3S7/a5cR7jWateaB6XXaDaaqN5u1/udQ73baDfhbdjvgJYW7ndQq9tqNbRDAzcAjWRZ0Rrqodvs1+sytIZ7ffUwHCrdWg3V6/VmSzu0O82hUkMg3QQdcrPHDdjUmkqzc5AVud5roqE6VIatA9ZwR22jXgN3arVDS1GatdrRuMfRRc11LM09nNCcLyhMnYLU2qO3xZ1rsNy5LggbdANezmiQ5xT1irD1+ZL4vgtSPG2GQk/5MVb6tBi4CknnmXJQFX/HVkk06ebMmtJZTSTMYAR5kCKAS2e+b+XARRMnwETKzAsL2vJzZhboROrM081j7oSGRNbMkk5JntKZnzbzw8JkJp35eTMXMpI+pTM//BXAHZt82SInEqh05qfOLGgyg0pnfu7MxiRSKJhFJM+XQSIlgDVE9swUf5ZEpTM/fWaiklkUrCfyZyYoJY2C6UQCzYUL8yj0UGTQXKCnRAoWFyk0CxWaLc2JgtdkLBlsoBWY3GhwCYqEypmyUKdXM3ny62I8vZgulNFFRVL9VYn4svxDo9P7Wm93/jioBricmvQreTyO60JCWbuWT9fEmE/HC1CIx4sJ/mxUJP67MHT6yRiPJrgiBX8UVjCb4+uKxH/ngX6az/HEWOjjkYYXI30xmRrCLmNsYK0i/ers0JrsKWIO2pv0C2JriiA8my5FnmWuRAUP2aa9ozna0+byzWhysTCm07G+wBMtLKlI2F4hzSVfwB2KK5rLOp6DDpdAxnwdfCHmX2hAsmUVVnI5urgcw4/BO3Jp3q8t+GGv6M0MT2D+qJ0DeIV1Xb7AC2X6GWYOPG5aEDT9CI72sSDoV6yDZ2A9B2wiX48uZGM0nXDnmmPdmI/UJ89aEhs5tvWIyHIJOATZY286Ow9KuLPRle9jXuGGdPzLJ3DrkTxOcWFfJzJt4cz35p5CL9xVrpmCZaVijc/VL59Gf10M5dEYawuYPG16szDEquftEVgetsMQsSyHDwOaJqs9sZcU3dIl2YGLPYLYylwJsS2BwfPO/GNn/oYIC5bWz8GqnGj488/n39y7kTGGsHJDXDvfEktoi0WG50PewFYSug75fMteGkvEHudv1ZE3GN1M1vWTQ8szR98+rkQXXjEoHfwezyExQjhQTKcQCF+Bx0AM3BDTKgQcTYbQnDgGw+7dRfxwUkjBZBromDjoG9Rcw1zEOnINc1RMxQ1W9JHBrU5v+YY0B1jMnu8H6b7Djw0WhbPZk//c0jsHYoRFyR5mFspNz3eo89e1V9RRwkjM42U0tAeKJtCte3HDiqBjlrnhO/N8aj9d4dCafjiOmeTG2VkrEfss80GEZJiq3ca3zNafNr/dO9fZiFKLeOFi85PCX76xI/4Q5367s0ibOfTqWJ6rlwtVnqiY7xb5Urfy48DNec/Ghr4YywrXAP6+IWy5hoR0x/fw+XX5uz0ND2XQF5hXp8Rdrv/9z3/lV5Poj1+KgtI/F9UDq5jHMfyk728Th1Hv7zn0GLISh4qXnMBgsxxC8++dhTcEtpQNQ1Yvr8BhdOEfzs5d5tp8RJVcyfOPEEbEVq4iXRH3AcKQ4ThWUUVi+NxBWOE+HM8QO2aZNi0I/+a4zgdvjGYLWdPE4QoWimUuH/z0uEIEBfcoyIJTVgF96qU8gUCVUElXJiuuU6SKMCbAuvTfj6tyn5o5ngqOJ1Y4ETs7FjsA28x1rBm/Onh+VwYC/Kbj1qISc/mZKXyLSnhr50swd5IgqAbVaFFSdAZ9mPFdZaAyXpaUnlM4Y60iokFBUu7asSBCqv5oIuLx8iRKVRVxsxbt91PZs47Dhj+oivT8WJiUn9Cv7Jl8pDApr/O0MYUTxjNQsiaKDG87FOJGy/PMHMhQm0BhaN/wLS7DezDmt15epEtBQVxy46yoJLKfYW5osJh5WbTD1RM9HthPefyKY24f9eA8lag4Om8123sHzGQWPe3aYhywAKOzL97T/D+QSVsA/u1s0hh+KWKPW/qhAmcNslxv+D15BQU6PlS4OY+0ThpuG0YzHswKITcimItYXghn8xAeQfiUcybE8Vd6NmhQfWamQTVrggaB2tPzZ+82t9TF4AImDX0zXhaVXoe3HNdiYxaHnaiM4tkaVNtw2AgxkYKYV4ltTbhU/Jdo/WZnMdOiexqGqUhBxDTZox94sDSyPVtmY3rHor4dlBReAkGcOzpiVDpecRImzjapOL+mWMph5NYTo08JVWHeOcaqlEwUhmju7NHo7LDErFdTmgLZU9YfVKMZFgJUCmeVSWRd+AoXOiMuHGMW+g5OM4uZuKpfhJA3I7pyE1ZvQ3QprXY/m5NIIbr6SqvRanwHoqvW76q4W5jowj3+vIbo6mD+FCe6auLzvYkuuc6fYkRXT+ZPQaJr2OVPbqKryfnsRlGiy+f/ixJdL1ovneh6eaJTiC6txp+iRNfLs1QSXSXRlaR0plfyaBK9Z6tIuuO6j38SmsmOrcF51sRDK9MTRwTRrH8ZmLgK47tCfkG4cjbEtM9Lmu1702z+ZQi/m7+ZzjVuQ34ZQgQn8MVxVzGn2Ra7URxN1Cm4pmpE9BtcTajb5FTVElyHLllJCZaUYEkJlpRgSQmWlGBJCZaUYEkJ/lcoQXCTN9m4Ez/tbRx+S31espElG/nu2cjMK+DXk5GRW+xcbGRE/h3TkZE+/b/ykYxuSzqypCPfIx0Z+lTJR0ZZx1jgfImOzFhyefjI7H8a87slJJ++m/deSceu+BQkHdtd/pSkY0k6lqTjeyUdfypZx5J1LFnHknUsWceSdXynPOH/gNIrCbgfnoAr2bOSPSvZs5I9K9mzkj37/t/lK0qflV/mK7/M98bs2ekF8EOTZy8jnnNnzzG/V+osmPhi3FkA+qG+yxdZ2D/GV/kKUGcR0e/AnSXLAAr6Tv7Hz/8BUEsDBBQAAgAIALxVaUaKmlIXtiUAAIUyAAAXAAAAdW5pdmVyc2FsL3VuaXZlcnNhbC5wbmfte2lUU9fbb7RaxblYVERA64AyKihhRrStZVaZZ/lDiAwBwhTCFESLbWVQEQIECGiBQpiRAEkgKpUAIYQKYTCESMMckgAhhEBC3lBp17vW/XLf++Gude/qh6ycs5+9n+H3/Pbezz45+fm23a2D+07uAwAABy1/+PYuAPAFDgDY6bb3S1nL41eWAtnXjsi7t24AavpOzcludoEtbC0AgPrM/WLf3bJ7ufAf3CIBAOXHW58dmVNLIABA96TltxaOsd4chseTkDm3PYsJZQnJCclvxlI9Y6e+1CGMPEvuOfHTkZ2d+/P2Kg5+dcUi9w407Y7Jo12v7hd4fvsN6tMD/8xd3yvfLDjxTbd/xEUJbFWvvXG6mmsUAzNlC99kVkabOVZzBbUwWiUs5Jjgoar4Hr+Nl8jrgRE3vGQ+tSDV8UnSDSZTPHvLPO55EBAFfBgat69ZJvJ8OeyDSOR3qG4uqjPbFaOYsaz0uS6ZIFxOPmbgp3iFqIFeYyU5WYO2ZY1j+z5c44Mt4c/jz4JzwV/ILj/Jy+FgF4czieJl8oCvp34tRNWbLBnxAbxJPD07XuJpvCmiIpKM0sjTTZyO4FbVjf2AlsMZh3CiSTO1a1NsH+l6lMk4t0DtUS1huYcWfFTZJytkwIweTdeymUmANDLyhCGo+VjPVaJlm0tAx6Fn0SMB+pvadm0ZeKOZ4FYISsU0LqqexCndxYCq+rxb3wnYMDSaTVrwU6UTNhi8cZPYxU89+HFBDcWYKeqjbIwL2+fWxMTIoiPta38+QR33jp2YXzqKXvt9GojgA4GIZTVEhEIymMXMkW7ypOMJS098Cg7RSUwJg+mVd1BJwjeX8mmrYPPeVDTZ0IfeC6NfyfG73JEjCXvOMpD5dwdxOCixkzu6hjcQGHHnC2pBEoln6seFcq8c+PEN1oWZMZ9Re9W1N3tqxh1eeWXy7BHrAy47gFRSYgE8jbUDgOSds4DBG7KznhUQGN+xyecNYf3KQsTOgBSe9sRiQYNd+d5C/JeMRxtG9W22M4dwhu0REWZf/rpAXy8OPIU43shac7RT+KavNWNYNpCyKeq6ZbacsykbsXGiv6+VKB/RGNYplJDMN5cwkjoyMxtK5OIydySTo3KKlXhwavz4Ajrr5wLHF0uPzqldoplTMQi7j3qSCNcy5XIq38iy1w+nl6QVTxezH136oOusZif63Zwxh4Z2Hq10wFOKlQIZVYnCVmoiVx1QZvzgCj3vdi63axGKO5kjyeov2FRwt97d8/okmJB/IbNJ9Sh2AFewOWfH5hpkBkH7CC+nnyW9ujIb4PVq+o5W5xwSBMrLcxnCYw0bMlgm9nNjFkAe9ZQfq717A++Oz2ENbRDGjzYdnm8zUyHBqz8QvakQUs9CLCrvx3oICebfytINNs9gj0wZUFb9Jfwd71vSoPhmDmZBukBfIZuRY5vs/3OAqrzqMp3HKayOx2qRbhaB8ew2D4YgiZpUw7qw8XJIj8p35bV9dIFX+V3oFIJSCyPNdwJIhpb9FHNpweUXBa6Tj17aHYn4z7OslJPeHRENz3zJm3kXqCTRUN2Sf3OOj9oluI21yzoov+rWJNxuRVdTTRdeJAKJFHOm/AkFr39FpJYjpoFFyeiPkD2MR50hHgep59vknijqlNTt9MXxTXYAJy77XqEOmA84Pe01yAOv3+okm/XywejE1aAieBEoAGfjwO/ip6ECgwi9QH5vXZXLQXLDQNjVLxm9tUOmrABcb20qjb+PMlcjyKVsfB16dta5rnoTjgD7uNT1bv6WlBdg4rxswhMQeHomjGeS59D5xOek0frnvmSWliQgwALIL1Bmus2k+ZDJfrtz3Ul2pECIw5A53fHtJbojeQxbqxsy1gz3Uv8dRDChms03EBvQDdxGXzdvzhMo0wlW5nVICT38+hp6nfhM4k0mcF0BAC46K+kWMNPQskvueuFPtJ+DC/2/Kzw1bBmyns63gRXGvjBy2yIe+9tzmSw5zxwHtYxn0ZawG8ITBL1MTR22J9vIDqYtY74c6tUKZmjERJWogQp3LQHK7zu7cWbAebZ6aWDZXRKcf8UAvHktFKcnjfPuaBDbOAyAvfPA04Uif9G1zFJQP2XlWsgYFuo6bZoBG9DNgCpZAOnPj/LmXXhzRjG6JjzRySK/V6lTpuglfsJCn7hTMB5T5T+yHEsv69RhGeUsrdWwWv3HQm4dpMaU+jxmvcZeojYyBPmTcA4fsqFOJfnCOR+IZZjhGvJmD1aLqQQas2/iBY20EDt9Wfx8fQZL94MXaSSatBMQLi0Qf5gCkb8tvDg56evoq5ZpCO+Su7kOxk11fz8YkUMm808CM/OwqRBjue5YuRH4KZCr3W9HBxv75HoUvu6bGLOAHYi2Jk8oPLoVaEupw31t6Hvt7VVGnj6DHNhA1NWkBo/P9YnZ8IPW/VVK36Wrzzo/LVR8DM6HenwwVXJm385hw62av4riE9w5y0UUv1TahhkdeazcCDtvQK4bhTqS5kassrkQkpUKbLRzCmpQg6gQuNW4DEZ0+nplDEBRy3Gg+GWjIX2f5trlhLFmgVHmfNNCHTGiKoAB7lhGqPEGTKgxmWR7GKcWOrJGWGVFIMrxqaVSrN8OQAuib1mZIear2tfN7/p18tdzakcMoRVH07t+jp3ODsxRu2poiQFNwQX2sMKQSWiBj918J+DFVECem53dBQwiByny/1j/Y1CB0HCsvBjVb4QdCXBdtVYh5TB3ddmgLrsjFZFpyKWzLEdpFDUltLP2speuNGHkypejedC1iK3wcyCnPF43JLLiij5AdjMIPpEmg0vPfaP/UwQhxyeK+ytSafUvZvxgndV12Zv0jGwTH5Uw+qAuOZoEg1ANNFkBhk0Z8PEpg2pIJTfEZRWxGRCQN8zBmKgKIWVKTGaeGe+B9oYGCYqFGvJCIlfvtNk3QlirZfjV4bUiZfRwko2wJeyDV0eN8TFA8saMpmzlv/E8C1tQUGqsts8Q+tsbB9Z3dufUYyf9z/q2lnX/bFPWzc8vWx/+uTv2T/k8M34VVM+LcnaAZnmvs3sd5Dqk1TFgTr+GDS38mLgPJ1cgMB1esb/YW/q74c82P1Rbvzh6WqMgQLyAWaklZ+gl4djRaVEu/ZRF3O+G1MaCXh3WoJE/4UpXX1oHkv6cO1q3Qi7tmcvQ1GB7DRRuoRNya7xR4ZBelV1vZIPPg0vLhFStTHq9MWvatZvdyHHtjiWzICj36fv0pUJQBhkD6bralNFEUZZRhIhcQIX4aEXS23vqTGoTn0MbaoOYU9eqWI2yyaHvj19u79J9uUkcNBjFxoUFENJ8NgxY36Wm85hxmc7SfBdcsCtnY7QeABgzv7WHIe6ozfoRJC04IltRvdmTZ9X2yDlc8xZkLk1qDPiPndS3y8pC1iO01DKjd7pitYBsF/4J+6t6mfPowAaVawuDffAbuZC2UBk1B97lczKvAIbMMna9DxJR/N4FCuw1wtbB7ax2O+EJd9LTfN88fX7Xz/4U41rWctOp9L9wgXQEJbI8zwD7RB8D6A2btEJWySpMNmcM6V6k221SPU1JYyhrXQuvJ53vY2H9Slf50Z2BPS2hd9iqcG/J0XPzAqXhK+QaqLbIQLm5YjDYdWMVl5jtF3AKJqbn+l7zRkoURjcJOkEenZw02X5Qe9uDnUVaqDXJ2EKjzFgS7C1wd4SVYSQGq3tka+mrh9qPjYVyZ2CkYPrj4Qjz1eOAcNW9OFiXnK+PN92MkLNRT5Rx63p/2027vRvLH1cnmsYyJbsBY3tSuMpxEsEwU5xxoi0WsrHoziVt7gRwv7A4DgAkO+/aqhvdv4raAQDc/65fVtgWK/x3AZwkFVOlIe3iKR1ZEXh9f4q2rLV6r6xUBrz+ZnYnAND/S/F+mUDjf1vQ3+NCXKdREJsziND2pfSwkIia/Z5lw97xnHnXzY/D7fqmQ7Vnt/p9f6PmbqWPZIMo3VjJZX4v8604PSyR7WFv9yT7buH8HvO1t3+3Hyx1ZMaJppDlJEmazOp1JT/TuJX7/EEHe1tQ7t35pMGFE+kzaMRm9wlzbVl0yU4nMSnch3sO69ubS1Y8TJLEa92uVhX4mqkl0eLEza34e1wVopBqZKuKDS96htfnMdb9TvO61jJ7yW9dU2ruIt22QjvQKR+VjeuVlwF47/IQprY9LvplQVZA6eDUINbPRdb5XvaLu4nW/+9fyBAW0FyAVFPh2PRcOTpp4LG5eILCImWi00pwSBnqb9QrvAWcMEQ8f5SatKo+aCYYdPAAnaIRt5jkbCn47fUHM36vHkrYLmwbuId/sST/ixNvCzfX89Gt2cXrFfaJQfzFiY7A3LZua522FX+7ymA5GW2qnuMIVtdt2RxNAvcsc9ip7bM/gyDHUE2BmE8NUzGJvXyw+nGEKOJvdUQNYLoVma35a9EN7UTn7QAGJZgxV3Xz/a/Z6aUZz479h9b82TFGZiV6t9FK513SCYSL8I9Xt1yQlhiV8zIK1lnNh2q8jUDLxI81iUEEGyPie5SvKLQOkJC3LV/VeHCFmW4qSC8Nfd5vFHzFrqvGCrMcsXZ3+tn1AkCB8fVMrXfzSdmf4aFjHr2LHHcNulBytQTHrSmIzk1HJntE32c3ABKkVp+dhGtUN7fWD0Kw4xd+KxPEePQX7B71LPPMDkR2ZJ4BML0+I2KUSEsvlVcBv+V5NhDqQTEe52OpZbW8T6HBAtOmR9KqyJ3hQ8bML5zLtf6i7t1yzGvHsmsr+mGa2XW5n3DU9JcNRY3w8+HOjFXh41t+ALtZ58fbOWSpVzeLDi0sXLCfeWH9IFPuQaPA9k3Vx6H5+OMNNdows6rPqCk7y+WVb2qzbeW/JSlZKzvQuTWeE3APDM/LcsRpY1uXRH3Hor5HWBiufrAku87EwzvHKRqJ1KG2pMGln1PVFH8+ZHxIGMbuvFt+v43hTHf/NTgv0LToIFGDBfuJFvoZ5iChkbC0J9CCIZRlydH9BzD7WTKqJ643lalgAftHUyF7JiWjrX7wyjW8CVyUOLJrXLxinxIwJNDXYaiIRCWSbR5wo3uK43u2nSaQYSl6djvjdn+KRJS7cHy25jTm15haP0TEjCcwx6gM61VkMv4iiGlFDm73kaX08B67r5L1DjchPmfiY9shSV+QtsBUKGNVhZt19A3RJQ16EaDAeSHh3lMQN9KvNq12VedzGjactP8o3F1f+qiFTpD52cQBRg9Ix5x2GFQTA78bj4G3KN1Rdv7swSoGUlI3NpVeeqj6EcWNPe/1+mWAVw77q+avcMY52+gGH9vHV/5g/RduSUZz2OZL1fhGQThpqmObTJtNWl+Pl6NsOB70ndMQH90C3mLf0M1/TNTu+uh2ggyL0GkNgN1q5+CV1VyZAqMo9c/OPnbi/ko44F/e7rAEGcYODdIJIbExeuowTzPC3xSg35g4z7w6d4pYgQ+juGczoKLF7RnoCsEbh3NxCd1NnJmshrbmO40gPGt5YnvWLH48tk9HxCXTk8zm9N+VGWuj27dVeovaxtwu41esIbz5Mkf6arnR38Zc6EkOwufBMTd/M4BZN/23IS4iyxKQwRNrwpg+s4MRk1VtINSnaO+GkaZY2zBAo1W5jgkh598EJILpV4xg/YUS/yxjbVWXzzhk1Lpdf0LHOSydyU4uOmK4YcbthYi/Xwxp5bYkeG7Pt3bust37DefQtdec0D+Gu89TZqogWqz/3gErKQt1j+PdPP/tNP73RiUw49xAgfFkmfx9MNmFtL0ADAxieS1mW9vNiWYPOWbgnfEYN4Hth3nUEJO+Baz9tjJbSPAzG+t5iHNK9A3hmepmuZzANlMhdS8lKEYYJOu3HXphTQAwBpeOMqBRd3Li/CruDOm8XatxL8IEEBnsDDJpexYO0BaW6QbDthWH2uodz7nKCAGiuBfzWBSCdvXfirAMQwPfFUcnGeN/FegPnEtjvi/tBtJCEmU5XdvO6cd8rxQlUir5dWgoSmgbEbiMVbKeej61qwd/gChDov3vblanC3/E3mwPi+tNL41onqqybifiq9jcroLLhaCAxDANAHXVzR1NW9omw+vsI4b7y/BfNstWiTPm+19MTTdMQyauVuPk6hsDwyL6ACYboZE55Rnbc6i8FuK7jOMVBIyUnFnBMQm2p01XjNvwP5ymiI/2NR5sPDaJCoqxXD2j9Wmes21hJds6A/lWKwdYarXXtthYttQPS6YhlHh9TmspCD4MKBBEkab42zniD2IX8xeRgLgu6s7zR8poMKbMRpfNiM1sb8PRG1Tau/jCKwCw6X/o5z8ONyVhGNuLCly9JOLYp0PPwmNrjvU9mvZc9ZyIj1Fc8rpdfumz3zMVns+N94fjrZ4Ev5vBWmdRvdxCm3aW717V93gw0IOxc/hMxj6Xx55FBdZZzQzX+XbHneHuuRiFtafG3/qo8Z3+UYWBAN3drW7bhJtMZrwXVlQqGFhce2Ba/QYfIr3IYjppxJC2czFutUg/NhthuXjyhhfjAMb9wdFkcPWbOSIvHTso2EZHnF2MTHaRX3+BS/88SlZM/d+/iM7/q7xASxbAQKq5VJxtIl1tJkr876N7YmTF3KwlEsfbdnjNai1+vqL8r+INZSGc6HiMAhfBp7tPJFZi73h9vz2Haj4EoZ5ufLDWMZ3js6z2h62r7YKpWwgb/l4TnKpbG+PEa0tOn2ynIphbRYkLq1NWE46fyllcG4ukQszEE4eJhpr86iW+K9Ki3FjrPSshyFUlWOWal1dAQXg+dOCDZ4dGXUASeWjG/THI63hUo9gGqI0QA07TXemO7DtsoaykmafMfUO+Q/pncy3RKeGUWQFscqtu5592mdClki6juL2NKeFFLi1VT3OPFPaYyJ92UCwvKpdX0bgc4FpW/cntra7TGULQqKnzdLPWbICXLmFIiwXCO7iFFg0vByc2VIWAc1z4lKQfYM1Di/iLnzlCop240Oz0bkz3gNqiU3/vit+ToJ3MExdI3CtVZbq8fVlOcr/MEQ/gWHEBBe5J6vzcH2dAIBUWLj1b5ORqT9Nt0M6baRln1fWGtRKimK99aJRt8Fusbit9wXINrLCJ7TUg9+vbNR/IhLdX49/50gzQmhoPrlWXtD5qdXd1yEtqPcSKA8e+A+3uD7L1HorwIp2ccXFio+Y6BXa0OuhGZQAb8/fGSHJJmdI84XyxCmA01PAd7EAc+RMwBpxfD7pKPRrk4Pa9OxSjW/XuP2U+X5Ku5AZI9BK1j9eIKEGtNX5awg7ZAMLXhixaXRV/5GXhh5fx+duUSnD6yea+htyTVs9W7Snbn6ouI5MUnZFs7Q6/ojC2nUGVaChBfSyDGVzt+6xnZXg3wzEVbEo63VaVlsU50Xzt7pwPWz+mXNeu2qcI7Lqbsa+tiSu6d5rl3awS1Pw3aa3u2xpY33uyi7EvoeJR86P2k95ngNkzfsFgmYW+1wryjQSomWL5UIk77KhNo4qifgbK/UtmWtZcDab37IBWaUNBCAzCOhHnkIdIR88olt+IuMFpkep6Km/XIdqYzvDY+XyvGwmVPUaZbK/qFr8jzuXboCGdZvbi5ApbXxtqVc7s+yOwhCJm6y68Xh2aGplP2E5Xg7rFymB1sUIUVVI48oixD9eOiDf+LLOqaN/uxNXQet3qRvNycY+xvzNa5ECxVt7eGrntEV/8tg/XesaRATfoZL62je1VfhLsyn1q4t2ZwKhDVSZ9ALuxCl++4tYV9OAyYFY1aEOrdFYFXuOzizAPudroctYoj1SGTwpSY0KUv/Avw6AP9CTohjb9GjBSA7tdM3WhSltDAs4+Uugbza/UBA64tNTwWJV4rX9UvFIIOXoISYxGcfelyeX47bVrqcr5hOt2cOrE3C7IGYLibByqaxUi9Di6sxd+Dw3Oo6wEcpSDCXecd0/sG58P3Z7xDKd3n0b24apWqOe75J4+gx511Rh0tg6r3Bm8Dhpbmomfl2c96tsng2rAyzdKMUovcTqLXH40lu/6FofDTOnnlOifSVQco3G2qy88ZteHR31u55Mv+Ds/CdrN2MUMmqLwryxciA0oOBl2oF/BWaO4L0imx3uoJCUmulwXnYZOckO+tgGPtPTWO7kxbLcPN3grzLzmXucuGUE/uVrAFM9pXFS7H+BNq8yHqy04g3BpSiyTTvcvGSDZZVZ0d0NOdZPbTNAlOxABYuHNsPtHS/CCLHybC5e1b/rvXND9KcNCN5MlDNd4MVTaGR0Y6UgEUaaJB94rRB2tGnhu7IwFKUYh+Y7NHtuJrpH3JjkPO97gYvHndXSc7H6rguqFHCAppPFz6/InFInuccgd+k0HSt2QV3oz3hqx6z2FBzDHphw7u00GGdtbJ776Uce+QrlUOZTc40BlLYXQAXlUeN6iG/MPL+zIkBCml5lf027ukT3TeLntAC46MKppPAB+jeq4PgyL4rcUgIdA2FPR8f+cvHbUv/NzvzkQhLuKfX6h/4JrGShmAV3pe2eHQVPBLS2wG32dZkKyfoVpUKGnplt4/gMo3erpQiw8LIW3HN85v7q9PzOGRyrppRHdgoX4N/Mx/wfn384eHmYaeAdMLK98gSM2cUYUtpaA0vqI5+JBB3uvwssapdrlWGX8X3hezSnGDIK2mAJ4WL/Lq1S7cavQOpF2flY9+q+j45t7VUZuSYuf3v51ln5CylQ1V7S+FD3cZGKmapZwUdbjuiImhWuTeqmUe4uS8ccRmbFP0oul65/ZlzhjzIRHWFW9mHeWrmVKDUy54C0DH9c+DrevTr5wvUSr2Hq2YpMpgmy1u4vmXYg40VBze1M3XDtctLxjaMGVmPE/fHLzr+Bfwb+CfwX/Cv4V/Cv4V/D/gYAXy0oH6te2rZ7cEi1mqG4uPkbxkoR42W1/yv9Aa0R4v2QaSGwVlSPWyykzZsJWCloqQjP3uyGrHIYg2D4A4I2RmIQQk6atfdY/XAWOuei0rXxwKhINIyTDc/peagOM5gTsk8ip5ocpXDVzUTeFKhVTmcHwrN4hZQBgVqNkTn65xzaJM5wEKQfk3hZbE1esB+Cev/iI3/sQ9s02cowHxy2AFfHYCOEdM+VcSMcVFdO4qxziyp9PdOw2BphkHSJBJJ4xN1eOscO3Aw9DKzUMlivmz6BvTx8d1UToUxP9VfKGQxQBb6bIhmQ9qoke5UvkRV8YtvA8HfXUALUq37b4bv8Ax+T3cQvhczMtg6mMXzITF/xQew6r2DxOl4/Q5TZI8UwJVyOPtPUeVuOXWU3rXbfMGrZeNooEievOUBuZrC9U1954lF2Cm+p6pQsFtQhJJUJl6+GLl4C8iPJuJqw2FsdnRGv85WCG/bf8w/eR9hf17DbfUKehaQ5SCADAfWx3ptlz+Ien3/80ehWpOVPUCGEMj1vAsLpCmi06eUG95Jsd5yaikJev7DeaU7lpc8P+3YDBIZJopdw8sckHY/z2cq2XuytpWKu2Q/OnoTV40aKbqrN/UR6sSGfmmp5SUk00XdjWWvs6pS+j2mFkas3kVpfWKHZUd0cyefDKyvtol4oividHu/DPHk8L2J5AW8wizjp3BHTKQrjSYE96mju8wFKVrjl1Vd07oVi+muiNOWB9z7M9VC4TbtN1agNMYLtHg2ulrUMQpnC6vS9xNyka+RV4JCTfoRtLydkP8CwKRS5mLNNqR/VvDRfH/3JKbZbrO3wZ6pBsa9B9vpd2gxQ42eSW2n1HgG7LaEziJchOAsuuOWRFrYfBhsO47FGD8svGNXZzOHu2bog+5dJnnZHeu2OGh0ZeKg3vFnvtxcWPnLc5N/traai+pvqk9/A3Xb59CheEcrjA1sI27Ix7s67SzNcBJNoljlIUQipEIPhrS6xmS+lUCz5X6zigRdNLx007+CAusMR8+sLLFK5KjNxReordJD679YBzl2lmgks0odsBxy+5ub71SoewgWbKzKbsOeIH81Ip2Jyr8R1OvF3PkUBrojWC5XBoUS9Yn7y+jCSKsUsx1zy0AeGGEa/KapCayKYvGV2U9wH0ticeh3HEJSXi0uTKCin76PDJnJy8+s65Q9DjFjD64q5Xr9+Vvgfy5R4IX6ufm36+eCJs7WoqLS1Lgp6BH6xEdFZsypXQPuSfdqfqbWKHDcgfY0bXW4eq/UcS9+JYS54RvTMj3quZfg+5RAmdqCygQrCegE8RUQTy8of8h6H+SmB60lEL2GE5lcD6woNP2Cl27yxTumZxcGjuow8JxbdV1R2luyjz5lyhCbXOhMpG5XxI0xtPrkwJXAfH/kgtRWl7mJNw2ahx1ON8ZRc9txhlIk1nx8orVcms20MurJ1fiAFpkui0kFbAG5DB1UkJhSmm0FotJ8e+idB26ED6ZFdCOyMzoCqvbFBQvsnM9WtJ4iVV6ZKTFOqGNwD1V0OUhs/Qs5OaEochHn285QT4d164AWLfRoAuE5qf6Nl8GPtV1IPqAJLTZKZfxlSXatuuvsqT5Zv9NJZBouHV2bLzwLukR4zRiB3JG2ExRXWYnlPwqhlDdJehdWrmjJKi98ypCgj/oqHOL4PHiWvvgaTMrZ/re0bCjpcfwDVB3IbnkRw72irYNWispismnf/bKWCMy/0MI/Mqrl9K6M4YbpUpfQ99L+6NcyNLff7wxypdE8Sk+qchVoQK9Id+ilqqyO84KfWzfV4u+npV7x1Gtr36TzS43W5iV53jj21TJt8b3rJML9GfuVRx8924YUqoulbvnAvdhx7PwGaHeCQaPCW5JTNBZhuxEz8eL9u4p2RxfCQoxvO9rQWQFJEhWIIaZo4AZ7U7Qn5kdPGhI9oB5N0AbjPSOy5wHZHoQgY4v33d5xJgASy57DRRN/0M+n202fPD0w7R3LsWoqeHp6lfRWn8FpDYOF5hElCAwmp9MHXGBbu6cWccRma0e1O47zRqCRGCRNIfISauD0ehCjCFKPDyLZi4A5/5V1Scft50jgzVNNzvMfBAboNuaGHkoEmO04NabZ+aY2OQ6iK8wa1+ye9qZlBB7nVvUdWQpAyioTDNN1jVuYYerbvp1ayTs4uh1r6cXRuSJHBBRPMHzCUDKCFRKglbajTfaAwb/3rvkL8s4sR9OGvRr1HD9tbgv2L0QwCbdW+pnLWodg961Rcpf5dvSh/U7aWZRBTpnTRPsG+hOIEV1EmgBdYpCyA1WKmyyZBtvkoMpUcQc9aTT2c2KoXQEnIkmc/QWfmcx4oWQmnCxH6fEfEYVTLm1E9Rgl5ii0sOJ97nvz2cFG5kGnXNuObPsmKU/ZXIscncGtKUyZ+DFsAdQESI3wG8qKPAD34K+Bl8z3acGN2eidrpWjgzeeoCQyGGhLLmyP8ZhDsJY+K1kJG7GVeqyoLiYaPYk+XTSC6Epbmhqs4kF3EeQpxVowaeo6DIiZgLFsLWmSJU3x4jdxWH8yRoBuME79vck6TuK16ZrJUpme0HMfCHlV2lN1jMfN2txUWqPFAZ7wDALDq/1Zk5rrAXCXxVyS+523FWVKI+o0ZD+Mzsw/nBKrHCMgiGpzEMGqV9Qwipbw805wWjh8ZcE/spoG6q2cYC/QZHv/W1SJjEE+pLl3Wk70xX8MQNfFiqklmcwLuwjQeTQREwf9izcn0KfWNoQv9hqGZHqMTvpHToxRYpyE8jJVPSVa+xr99E9D2t/HRcUEhfL+LoNjtqUeHzJpP95BxWgQWwwbYC1O/lvO6iEV7WbejSSfXDDSBCmrb8Oasa0ouVGmEO4UZ9iYv7iYs5pzeMiXxjlIwa5gxZXSB+T1OKOHWMuKxBbBB1o8XdFHNxh3n44al7iLXFMw9H4xEujawg1Cm66Asgmyh+5dP3VZQsTU6yymbluXWuRkh0TE9x/M9JG82IeBwH2CooRgH97BLIuesYQXnagPJWonmTm7Lglz1SQuxSSZ9WhLINA7X1ro0WS/y7vfh3pyMqJFbSkShm6Oo4k7bQgutbQNuuT22tt7IEa9aaWVTLR+0oRvshgmblqwxnp02WUUzxdBQ9LIJtIdRnfB11tAEJLM7/sfzRR2gBer0C/VH8h6rkjyhPbk7xRkyjcLNma6cqPDs7ffjPhmvA87M7r9sHLnlsZvL8KRZCHIT4c7HGLPab2XbGQhsRMwqNtprZizOsIWnc7IkV/JD3134WuITychp67/4wFAvBUvDu0f0U5RdIpLaUw9zk0N8NqIrfqhJABZ44sQtC4BKmlIlX29YXKR1o4XLhivqoaccGSOPUTgByZqvAW5Em7gk+gNvYfNHfW/mQi0XdkUz5bE45fZKwiZtsylaB13yAasJIm9+U38Zmvw7hsinWzhdpfk8RrM+55E8PIO8CaA8YUj24H04+DDVryYXwzFYP4WZMlkyavOz80UnrcxjySdLleGVznSiiZEJ1c4KW/tNavY9U4INu58Gi+6wfxIi+iJmdIgO79afs0htBMv8wLGF0LV7RgZSzcDPJ6n4ArzjeEn3SUzh3S/TueHs4bV7gQRR4DNwztmLztl6ymksoxux6l3D/BUbR7ow0OcZQ37qTcrURrvwN/ZtJGdhyP1JN+L1XlTxfFuB7sY1RG0nLl2pb6MaznecJ8NVRS9HgJ3DSNFh/a85c/XRhl9qBmQB9mYfSa4V7AIBwofym/BGw4sTzSauPbPdIa/do40eMBFAUNvGx0cXZ75Ma1avxwj/Mqr+b0vAR9TgFczaY0k3KY7OVEmCpz43wdrwx6hAA0ILgRnq3Wp78M0au9bwLhjIdeelQdxjQ0GA2Jts6zydh6T1QMoqWjE5nu3jnZcjK9zeSs/9rLU/w4yOuKcmuAMhZ9dmtf1KgD+0CAJKtl7f+ZUGyAArW2bX2t3ZuNS1tbd/Sh6FGzxPAZ2UtbxJzOuljD9UFAf3VEYp6Wzom04HjLUEECRSiL90Pemr/0KzY0nJLu+V3dt/W3LiX8l9QSwMEFAACAAgAvFVpRteZEilfAAAAagAAABsAAAB1bml2ZXJzYWwvdW5pdmVyc2FsLnBuZy54bWwtjFsKgCAQAP+D7iB7gE1NrYXMyyQp9MKkx+2LaP5mPqZz1zyxw6c9rosFgRxcXxbdlvwR/cmutwmU/APYbaEmFPrXMw45WDCNQJJaGd0CCz6OIVvQvEZSihMpqN7lA1BLAQIAABQAAgAIALtVaUbO8+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"/>
  <p:tag name="ISPRING_RESOURCE_PATHS_HASH_PRESENTER" val="486cf5f6586b68945d23473122b17241e466ddc"/>
  <p:tag name="ISPRING_PLAYERS_CUSTOMIZATION_2" val="UEsDBBQAAgAIAHhOaVJcrbH4oQMAAO8MAAAYAAAAbm9uZS9jb21tb25fbWVzc2FnZXMubG5nrVddc5s6EH3vTP+Dhpm+3aa9b/fBIYNBydUYIwo4TvqiUUBxNAXkInDq++vvSjiu3TaDP/LCGMnaPbvn7K4YXf2oSrQSjZaqvnT+vvjsIFHnqpD14tKZZdcf/3GQbnld8FLV4tKplYOu3PfvRiWvFx1fCPj9/h1Co0poDa/aNW8/35EsLp14zDzfx2lKxiFm3iwglEVekngZoRELvTEOHdfrCqlQzZuGtwBm9GljYdhgHHr3OGGpj8GoMU0zls7imCYZDhw3exJIy6orrV0kNapVi3S3XKqmFQWSNWrhLzzPwYN8kKVs16hShTgCQjohEQP3Nr7NMglJds+mNMCOi2v+UAKMvBGiRo3ghWjO8RHRZOqFG+OB1OdbvyUB/gMrt7IQp7Ey9zIMIJNJD9xPMCwEbE6yfx3XB5Am98+yfUIyXTagNyRWvOx6kjaKHHI39vwJyyjz4piNZ1n2E/eY59+GTvs0yhIastiLcMgifJc5rnkedy5O8K3jmufguVmS4Ai0GUKuGUmtUH06jUNshXqvOvTEVwK1Cq2keLayFHUrG+C2BCLMRq5goe4GqQ3o1IO0JzjNEuIbSh03VU2z/qtXe9c+qQbcaVT08imsT8OD2V82QoPrng1lKgTqplAVl/XFkGuIEcox9tJ0TpPAiL8FPXK05Fo/q6bYi2/X0ZBhEvkUUuhnO8ZNdW8NA0YJ3atpRN4OGwOUns3MhpE5iQI6Z5kVgiGj6nQLCa+WpWiFRStNKDy3WXkQjwqYKQVf9VkD75amwQRNoUa8G8zG9A40AKKjx5ygE8elk2NO3OMUAsLp0JnIuyU3ffmDOl+k8yLNnBsllOtNpzTMraTqNKwYNkFANnp9cZybFH+ZgWKIF75SAb3Vlza9kCvocUC2aAYdQVH6OCDRDfsyI1/ZtUdC24F+pZmv7UjgxYrXuQBic95pgdawV8jC7hmJWf/fO/kf4u2mID9sajkK8N2HY/Hslf8r6uNtK6plO+TaJGwD/xQUppxehXBI6Kf5307sN2FmZ8afzc/eXeIYjgZBnJmpw9l6UyRWKQd3SSuU09vjzszaa2MZyUK47kRgcLG9y5WyknCTOMDmbIpNRlNoNn3z2YtkrrqysMIq5TfbgGAwdZX4fRo+NqqyqyXXL4ntG+DVOSj64JLeaXzEVNxq42B+dqRxOkvpbGwxp4xeX8NEenwcOpERiP1NLiS8L7ZKVbD0C9Ltm7afJqNPO18q/wNQSwMEFAACAAgAeE5pUhUeYBujAAAAfwEAACkAAABub25lL3BsYXliYWNrX2FuZF9uYXZpZ2F0aW9uX3NldHRpbmdzLnhtbHWQQQqDMBBF957CGwhdh0DXpUWoFxhxlECSCZlR8PZNRG1p02Xe+z/DjGIUMX5iXdW1glnoKRBFS5xRNe93tgwLXr1xIIZ8woK850omNyxRaCMyetmUHsFyyv/wY3hrYT0/4iNeMOVCZxzqS6mwmVzysJhpY90aUI8R04AvmHPoobd4w7UniMPjDOwb/9W5mzabHd5pQB0iuSCq+UBVutdx9BdQSwMEFAACAAgAeE5pUh9UimowAwAAxw4AACIAAABub25lL2ZsYXNoX3B1Ymxpc2hpbmdfc2V0dGluZ3MueG1s5ZfdT9swEMDf+1dYmXhcA9omTSgtYv2Qqo2CSGHwhNzYbU44duaPduWv3zluS9nKFr4ktj1UTey7353vzuc4OfheCDLj2oCSrWivuRsRLjPFQE5b0dmo//ZjRIylklGhJG9FUkXkoN1ISjcWYPKUW4uihiBGmv3StqLc2nI/jufzeRNMqf2sEs4i3zQzVcSl5oZLy3VcCrrAP7souYmWhBoA/BVKLtXajQYhSSAdKeYEJ8Ba0RCd7Qtq8igOEmOaXU+1cpJ1lFCa6Om4Fb3p9Lp73XcrmUDpQsGlD4dp46AftvuUMfAOUJHCDSc5h2mOnmKw5sBs7p9iL53EvzIqclgz9YyOwsVLu4TjhHI640tjOEKtpVmO+ta0J1QYnsSbQysx8CGkmYUZenarHvydOCFSV5ZK27bVDhE/Da4o8T2YZKI2jC3fyVgJjG3lFJZJMeZsSAseop1eg+yj0F5EJrQAsWhFxyWXJKUSkwuWCsjWusaNjQVbJbW/lD7UQAU5k4DVx8lRGt1aD4vKcqoN3/RqNWN8ZLP2V+UEIwvliIBrTqwiGF1X4FPOyWYKyESrohrFErHECECLM+Bzzg6qUC2B9xm6RBOFQ00sxVJwGyx8c3BDxnyiNHI5nWHh4jiYwG8+CFxSY26hdOXjTvpl0O1dDYbd3sWOXyBlMyqzB8KxnHhR2hfh0wWRyq70MBwZdYZXSWHAqrk6a2s+Pg3risY8P1M27vANFE7Q58SvA7KBfsGUv4yVhyT+jx7UNpvTWbXR/eat0LjFAVMSmDiRYUsCueyANYAZlURJsSA0w6ZsfNuYgXIGR0KDCGjzeA+DPpZp9TaFGTZJpRnXv0eyhcRGmfWVLnwyGfHnXyvqdkYYs1Hv9LAzGpwPRpdXo97FKJxGa/V4a/dMYt/Ut/d4f2i8xhZ/cto7rxP5IQahVoZ6aS3ccR2p4891pE7DmXSycR7VcgF7zDTsGewyAgrAInhFFfOUr4JQbc9cMX/NhvkHVv/6Pglrrz/tHQ0+HX/p/u+74KlxCG+rO1N8516TxFsvQH6mAAkFXqv8obi+NbU/vN9N4u1TjQbS7l4+240fUEsDBBQAAgAIAHhOaVJxV5SdFQEAANECAAAcAAAAbm9uZS9mbGFzaF9za2luX3NldHRpbmdzLnhtbI2S0U6DMBSG730KgveQTY2asCZu6I3RLNle4AAH0gx6SHsg4e2thQ1UiOtV+///19OeNjInqbwWtZGkNv7KFzeeF6VUkj4gs1SF+VbOmiezjZ80zKSClBSj4kCRrqD0xe2bG1Hokv9RZGtey+SQ4ljmYf20ja9Chhr328d497wE1FBgkEB6KjQ1KrP53Wu8iu8m+WE6bUhkfnYHGqYDg2bBusEoHNe9b6DFFyUrYNtnazCaITnn9ExJVO81GtsuZ4ocSmOJP/p4hH0J3WUzcwZmnCXkKCsU6znEOT2moJWFU49djSLXaIv8EvskKkhKfMcuIdDZ5yUy3H3R7ml7x6bCD8pQ1JqqmqNwIrmHGZ/Bzu1XFl9QSwMEFAACAAgAeE5pUtebcJYrAwAAbw4AACEAAABub25lL2h0bWxfcHVibGlzaGluZ19zZXR0aW5ncy54bWzdV01PGzEQvedXWFtxbLaolwolQTQfalRIEBsonJCzdrIjvPbWH0nDr+94nYRAA10oEaiHKNnxzJvxm/FztnH4KxdkxrUBJZvRfv1TRLhMFQM5bUbno97HLxExlkpGhZK8GUkVkcNWrVG4sQCTJdxadDUEYaQ5KGwzyqwtDuJ4Pp/XwRTaryrhLOKbeqryuNDccGm5jgtBF/hlFwU30RKhAgB+ciWXYa1ajZBGQDpRzAlOgDWjARb7zeYiioPDmKY3U62cZG0llCZ6Om5GH9rdzn7n88ongHQg59KzYVpo9GZ7QBkDn5+KBG45yThMMywUuZoDs5n/FXvvRvwnRokctkw9Rlvh3qVdguOCcjrly2RoodbSNMN4a1oTKgxvxJumlRt4BmlqYYaV3YWHeidOiMQVhdK2ZbVDiAfGFUr8CExjojaSLZ/JWAmktiwKpyQfczagOc7EaU9GZEJzEItmNCy4JAmV2FGwVEC6jjBubCzYspO9pfeRBirIuQQcOU5OkuguZ9hKmlFt+GYtqxXj+UxbP5QTjCyUIwJuOLGKIKcux18ZJ5vEk4lWeWkV1FhiBGDGGfA5Z4clQUvAxxJdYYrcYSTOXyG4DRl+OrglYz5RGnE5neG0oh1MwK8/C7igxtyB0lWNe8lxv9O97g863cs9v0HKZlSmzwTHIeJ5YXeCTxdEKruKQzpS6gwvm8KAlWtV9lZ/eRvWc4x9fqVu3MM3kDtBXxN+TcgG9A5bvpssz2n8XyuonDajs/Kg+8NbQuMRB2xJwMSFFNUK5FL3KgCmVBIlxYLQFKXYeNmYgXIGLUEgArR5eYUhHse0fJrCDEVSacb105BsIVEo057SuW8mI/7Sa0ad9gg5G3XPjtqj/kV/dHU96l6Owh20Do+3qmcj9lK+Xdn9VfFQ2Mdvp+ynZ92LKoQPcO+VGtNNKsENq3gNv1fxOgtX0enGNVSpBJSWaTgqKC4CcsDev6NB2foXAJ6clDBbrzwo7+B4/Pe73tprs00WSMJz8EG71ofKBCTdk/7X4XFnp0xANSredhT+lYnwtHoliu+9tjTire83NbTff0ls1X4DUEsDBBQAAgAIAHhOaVKOc/b6agAAAOUAAAAaAAAAbm9uZS9odG1sX3NraW5fc2V0dGluZ3MuanOr5lIAAqUcJQUrhWowG8xPKi0pyc/TS87PK0nNK9HLyy/KTQSrUVJ2AwMlHZyK88tSiwgoTUtMTkUx1NTIwskFp0qEiSZO5i7OlsjqChLTU/WSEpOz04vyS/NSIMqcXV0MXYyVwKpquWoBUEsDBBQAAgAIAHhOaVK8fTX3SgAAAEkAAAAXAAAAbm9uZS9sb2NhbF9zZXR0aW5ncy54bWyzsa/IzVEoSy0qzszPs1Uy1DNQUkjNS85PycxLt1UKDXHTtVBSKC5JzEtJzMnPS7VVystXUrC347LJyU9OzAlOLSkBKizWt+MCAFBLAwQUAAIACAB6TmlSnF4yCBQGAAA3FwAAJgAAAHVuaXZlcnNhbC1uby12aWRlby9jb21tb25fbWVzc2FnZXMubG5nrVjbbuM2EH0vsP9AGAjQAtvsboFdFEXiBS0xsRBZ9Ep0vGlRCIxE20Qk0dXFifvUr+mH9Us6pGTH3gskJXmwYVGeM0PynJkhzz4+pAnaiLyQKjsfvDt9O0Aii1Qss+X5YMYufv51gIqSZzFPVCbOB5kaoI/DVz+cJTxbVnwp4PerHxA6S0VRwGMx1E+Pz0jG54PpKMSWRYLAGbkkxDPboaGHfR8zh3qhi0fEHQxxFUuFMp7nvIRgzt40CO2AUxffED8MLAKgGpqyMJhNp9RnxB4M2UqgQqZVYnCRLFCmSlRU67XKSxEjmaES/sKjCDzIW5nIcotSFYseIQRXjheCezO/ZthxHXYTTqhNBkOS8dsEwohyITKUCx6L/Dk+POpPsNuA27J4IfSpTwLiMVjM6ZgyOhhOc1GIrAS49UqVqg+e69gQZ0gvQovOPDYYBomMBTr5NCOB2XdvNhkR/wSpBTphlMF0dq+Ckx6OrsHPN+h0Dc6eRqc5hgWYYP+qXhPLJzBgh3OHjQdDC1ZXk+Zeliskg3UOQkFiw5OqZlcjpTZ3I2xdhYyGeDoNRzPGHuMe8eiuzdqikyn2bkKXXtJw5FxCWCpd82yLXLVUP/7y4cPDu/cffuoFEwCf3GMgZJDev+0A5DGfuiGgETf0yGfYbf3dz47OmOt4wOfmRz9roO418BW+W+1mvg8kbxjqBCZf6LVwickXN6pCK74RqFRoI8W9yQ4gApmDxAyH4UWkYCCrWhVm0wkGEoGumO9YmqAgBJXn29d10qnKlcrBXYHiWsWx8alZpd+va/3V3FI6UUH6ilXKZXba7nruuRTbhmQTYDe+hMVl+0kB0hG8ofRGy+Y1uLjPEsVjtICUgiQNEF+vExk1KbTh/TTh29YofDx3vEsgO3UDSF/2bkQnxRjZOdeT7Yni44D4AJDzQuRPsA0N1405wknSD2HsXI5d+DAdwlguVwl8yr5xTAkwYSpaM0WTjnEQzKlv60XT2ZijNS+Ke5XHRyw93M82YMezKAjBYgfgulTugYEfElqBPBdR2Q4GUWLD70ZXMFUgYMhMMtCSSquiBNmk60SUwkQr9VR4ZCh1KxYK9JUIvqm5D96N2Fpp7uKZZ43DEdunUJdXWbTqaAfi/KY+DtVQAU0OOd8aU4MWjuhnyC6QDGkfC3oFOfCqj8UNCWCRSdBm4+Fr57Iuk5D3dklpl/QirnNMsm1aIc2mjVRVASN6SSA1mR0pTvu5CQjUdY852P1Obq1Rd33YUm6giQECirzVEaR7i9haVJ9mzu/hBXZcU6m/pB7fmp6PxxueRQLIFnG9p1t4F8vYvNO0N/7/quTfiJdNqj9pqoRnk88nfeM5KizfUQQvS5GuyzbXesGa8J8ShZb4d0PoMvWn+d+35C+yMwdN/LP35+iw0GePWoN45kp1362XjqTp/Ak0LLo4Qo+RdLcaa7cjh+qK2H7ueLRzvIujY4aTLVR3a482AJ5CT8UIxrDGJvIAWp0UqlB3W3P2OAzfnDq628/JKHAYVJ25uC1k2erZ6LlzfTVyfnphPehZj4oNc5gLIXsAuNwfqROZQvxxB8zZhOxWoC4RRzOZqyqJjfwTeWfKBKxtlYqvu+FFrlIzmvBiR/+6TH18ThT15Pza6bRHP7VXcOf9ORDw03cpINiHNsbCnqV7H0urPeloBPLRS+GyYNc6gY5SXkYrKMcLVWVxR6D6CGaTCwxgzZwDwfP2LqwB+CKMehQ1o7/1AtEdHSRRsgf7w1OlKP7sDaKnsceoLy9K8VC2A81GhkVBSC8uoJNbLNosGB4dh2weulg1R+WdXceTM3OA/S9yJOV1UUxVCkOn7X6Zvq4zZMGMYWs8Af0FRm6qyqHp7IOwo5tFZz4c6RrlWgAEDQSTZSIQeeBab31Q9cUPZGZzSBsMJzy/g7TOlEp6xWY2UMup7DenxzuQqkxk1ivy5xVVPWHmTENs2+ZCCFYSzvt3dQ8Rw4Ezam6GErXsDGaNsQdV4ws8EcuyL6BPyP7CR19qmAsEV3F9Uf3fP/+22deXhE1OhrRXPz8mvc3XdXv/VJgr7rM3Bzfe/wNQSwMEFAACAAgAek5pUhUeYBujAAAAfwEAADcAAAB1bml2ZXJzYWwtbm8tdmlkZW8vcGxheWJhY2tfYW5kX25hdmlnYXRpb25fc2V0dGluZ3MueG1sdZBBCoMwEEX3nsIbCF2HQNelRagXGHGUQJIJmVHw9k1EbWnTZd77P8OMYhQxfmJd1bWCWegpEEVLnFE173e2DAtevXEghnzCgrznSiY3LFFoIzJ62ZQewXLK//BjeGthPT/iI14w5UJnHOpLqbCZXPKwmGlj3RpQjxHTgC+Yc+iht3jDtSeIw+MM7Bv/1bmbNpsd3mlAHSK5IKr5QFW613H0F1BLAwQUAAIACAB6TmlSSzOGii8FAABoHQAAMAAAAHVuaXZlcnNhbC1uby12aWRlby9mbGFzaF9wdWJsaXNoaW5nX3NldHRpbmdzLnhtbOVZ23LbNhB991dg2MljLDuxm8QjyaNI1FgT3SrSSTydjgciVyJqEGABUI7y1K/ph/VLuhAtWvIVSiJPmjx4ZIJ7zi72hiVZPf6UcjIDpZkUNW9/d88jICIZMzGteadh+/lrj2hDRUy5FFDzhPTIcX2nmuVjznQSgDEoqgnSCH2UmZqXGJMdVSqXl5e7TGfK3pU8N8ivdyOZVjIFGoQBVck4neOPmWegvSsGBwL8S6W4gtV3dgipFkw9GeccCIvRcsHspihvc6oTr1KIjWl0MVUyF3FTcqmImo5r3i9Nv7XfermUKahaLAVhfaLruGiXzRGNY2atoDxgn4EkwKYJmru/d+CRSxabpOa93HtheVC+cptnwV5snlqepkQvCHOlIAVDY2pocVloVDABheEAXTcqByRdW1uRNPDJlAvFUjwXNGVRiHeI9VXNa4XnI7/tj/x+0z8/HXULU50RYSfs+k6YoNtp+ef9QegH5ydhr7sxKPQ/hhuANrXMmX448gO/H/qj87edwYYId6OuMX6v0eluiPngvw064aaa+o3eppDhyaDvhjk5G/qjbqf/7jwcDLphZ3iNWuTwSrZWK+uJX8UCkblaTW+T5OlYUMax2dzIcQ0G2xWnagqhbDOsxgnlGjzyZwbT33LKmZnbCsWudgGQNXQGkRnZ6qt5tqK8a7qCEA3Dkixr+/BNWdqvXq9tvVJov97WnVZWy2Y3TKSRT2z9/t5haf6bg4fNv8fQKjWGRgk2MbPsQasrSylmkTQybIYdEm5sc5JzHuRZJpW5bmOri6UR99BUJ1KsRd5ek7HkcekxSMcQ92kKK60/uGCijZL7HplgjnL05SADQQIq8LhhBv0blQQ6H2vDzOKYaV9JNxSjnCAfnodAesEtf0cJVXotKcvQ2hYf1X/vSwP6j8LdxdK9ogFnqMWWhpO8L2LSUvQSj0cX8SEIF7ETzBxusweUkxGK6g0kSYNzJ+EU68hF8AOMNTPgJCpzHpO5zAlnF+hnSTDj8xT/S4CsHstkomS6WMXRwRC9CMuMwSXExy6KzlBFmiMS55SMgyk0/JWzz2QME6mQF+gMw4brTBf8uxsRZ1Tra1K6tPFZcbh1+i3/4zO7QRrPKA4Km5FjeUOama3w0zkR0ixx6I6I5pgVNigxixf3XPa2++VhKDsMxvkbRWONX7M05/Rb0pcOWaHeYsi3o2WTwD9qgbPahM4WhW6Ld0GNJc4wJAUn3ojwdGAiB1fCiAoiBZ8TGuGAom3bmDGZa1wpGkRBrb/cwgKPabq4muJJhhpVDMqJcm//xcuDw19fvX5ztFv59+9/nj8IuhrdhpxadcXs1nxw4HdG3ni4eAR3zxDvhroxyj8Cunegd8ZtauYDw70z8o4R3xl7c9B3Bt4a9x9BPjD038K2pUpt14lvxfPu5z8HeMca3WiGnfed8OwOgkUp3B7YqhU7TN49Wy5m7O91tAz8xqh5QjBcp90wOHJpD32JndhECTaYiX0J4oIZnIYYU9+J3obOaRYd+e+dCDGITp3UTW1/4LThdy5So2J2HK7MjU4m4CwwLc42nAY4S3F4jZ+ss39Nn3Wqy2/corfWuv4f7eerH22L/rWl9gNURcnWUvfnOCC2GaAf2O3f9zufH/nFzGj5ctZFuEfVBSgSSsmd5IfLV5CkIybSBREAkBQfst0cGMOTtqv1xA/8XuftoNv6CY6G79SDxVX52WHtO0P5/nv9w5y9kzLBUnSrfTAvv+bVDw/2qpW7b+3sINv619H6zn9QSwMEFAACAAgAek5pUg57xyBlAwAAlwwAACoAAAB1bml2ZXJzYWwtbm8tdmlkZW8vZmxhc2hfc2tpbl9zZXR0aW5ncy54bWyVV9tO4zAQfecrqu47XQq7BSlU6g0JbRfQ0u2720xbq44d2U7Z/v2OL0mcNiGFCAnPnGPP5XgsIrWnvHMAqajgj91+d3jV6UTrTErgegFJyoiGDo0fu09/5/Nuz7kFE/IdtKZ8q4wlt1ngKtNa8Ou14Br3uOZCJoR1h9+e7E/Us8g2lsCQLuVsyBrKY37078fTiyj+jLvxYDp5aCKsRZISfpyLrbhekfV+K0XGYxParfmaaLtjCpJRvm+NiFGlnzUklZhmN7P+rH8ZJZWgFJiQHqaj/uhnK4uRFbAi+8Hd/d3oQk551OeNOaEdqKLa0gb9we3gromWki1UizyZTW+mt814jrtXu/JpXI6g4Z9uzRyFfwT5pc1FmqVf0UgqxdYU9IQzMF8rhwkS4/VDwvTBfK0Ek5A5qFWQitEY2yBk7KT43XxN4KZa+j/DIRGZuy0FezNNOJkeRiErBkMtM4h6+cr51E58vGYaLxMMN4QpBISmEvSGGb6RTOXbVG0l7g98UB4HIG8oEUvBsgQmLt4AWLWX+MlkbOdKGF9hCwKUcPDGIMLSWCJfsKxnyMBYIt9Nt145O57BTz2Ok+thTHwzP68+eoETXOb1yle515w0N7dcBUd7Q45JRAxDK6sFTcB0LepZmwupdxZTxMmBbonGN+m3wa2ONhkV9U4cXmn1uoo01Qzq5LYWmVQYDLqXPlvfuRqPo7iHQ430HDY6R1eNZVPMaxFqwa7ble63K+rm1h2Nb8ljNyFyD3IhBFPdjufh/cNt3Kt8zjDTGt9SkM98Iy7kcKEh3N8m0QQW7gpeCidak/UuwZCaMigq6hpb37/IH1vXWJ4lK5Az1AOFXJBVm8Pt6HbH8FcvKXxAXCU0OB1T73A7Tmih98DgBQBErnf5bXAL50kypimDA+QzJTDYhJsyixSqvy5fI66qJAPLRXr0I6gUSoirOmoIS4yrnuE87ZrXZKVsZpWJkg/3cqRUxn0+JY1YwwFp115JlY3RX1dB7FWlnCTT4l0Tqf2m5drnTg4w4jSxAwgdwfE1HsdhQqS+KtaZV+vMXoZgHq1iM5UTajxNFDNmh/06ivWcztgFXs/hRgKE89Uar4IX4BccV4LI+KWAVJ6EGrdjY474aNpxjYM+SXXUC0yuOUUb8G/8h2T4H1BLAwQUAAIACAB6TmlS+uc3TioFAADyHAAALwAAAHVuaXZlcnNhbC1uby12aWRlby9odG1sX3B1Ymxpc2hpbmdfc2V0dGluZ3MueG1s3VndUts4FL7nKTTe6WUJ9GfbMglMmpjB0/xtbNoyOzuMYp/EWmTJK8mh6dU+zT7YPskexcQkEEDpEjrtBRMsn+/T0fm3XT/6knEyBaWZFA1vf3fPIyBimTAxaXin0fHztx7RhoqEcimg4QnpkaPDnXpejDjTaQjGoKgmSCP0QW4aXmpMflCrXV5e7jKdK3tX8sIgv96NZVbLFWgQBlQt53SGP2aWg/auGBwI8C+T4gp2uLNDSL1k6sqk4EBYgpoLZg9F+YnJuFcrpUY0vpgoWYikJblURE1GDe+Xlt/eb79cyJRMbZaBsCbRh7hol80BTRJmlaA8ZF+BpMAmKWq7v/fKI5csMWnDe7n3wvKgfO02z5y9PDu1PC2JRhDmaoMMDE2ooeVluaOCMSj0BuhDowpA0pW1JUkDX0y1UC4lM0EzFkd4h1hTNbx2dD70j/2h32v556fDTqmqMyIKoo7vhAk7Qds/7/UjPzw/ibqdjUGR/znaALSpZs70g6Ef+r3IH56/D/obItyVusb43WbQ2RDzyX8fBtGmO/Wa3U0hg5N+zw1zcjbwh52g9+E86vc7UTC4Rs1jeCla67XVwK9jgshCLYe3SYtsJCjjWGtuxLgGg9WKUzWBSB4zzMYx5Ro88mcOk98KypmZ2QzFonYBkDd1DrEZ2uxreDajvGu6khAVw5Sscvv1uyq137xdOXqt3P36WGu1rFe1bpBKI59Y+/2915X6717dr/4ditapMTROsYiZRQ1aXllIMYuksWFTrJBw45jjgvOwyHOpzHUZW16slLiDpj6WYsXz9pqMJE8qi0E2gqRHM4y/wbHwyBiDkqPx+jkIElKB7YUZNGhcIXQx0oaZeVs5vpJuKkY5wdaB/Q9IN7xl4DilSq9EYeVLW9Pjw9970oD+o7RvuXSnaMgZ7mJzwUneFwlpK3qJ7dBFfADCRewEQ4XbcAHlpISiegNJ0uTcSTjDxHER/AQjzQw4icqCJ2QmC8LZBdpZEgzxIsP/UiDLfZiMlczmq5xqQ/TcLVMGl5AcuWx0hltkBSJxLsk5mHKHvwr2lYxgLBXyAp2i23Cd6ZJ/dyPinGp9TUoXOj4ru1nQa/ufn9kD0mRKcTLYjBzzGbLcbIWfzoiQZoFDc8S0wKiwTklYMr/ncrbdb3dDVVLQz4/kjRV+zbKC08ekrwyyRL1Fl29nl00c/6AGztumdDpPdJu8c2pMcYYuKTnxRoyNg4kCXAljKogUfEZojBOJtmVjymShcaUsECW1/nYNSzyG6fxqgg8tuKNKQDlR7u2/ePnq9a9v3r472K39+/c/z+8FXc1qA07tduWw1rp3wndG3niaeAB3x9Tuhroxuz8AunOCd8ZtquY907wzcs1M74y9Odk7A2/N9w8g75nyb2GPpcps1Ulu+XP9A58DPLBKN1tR8DGIztYQzFPh9sBWr9npcf0wOR+qb8ySo+83TIZ+c9g6Ieig004UHrgUhJ7E2mviFEvK2L7ncMH0TyP0ou9Eb53lNH0O/Y9OhOg2p9rptm2v73TgDy5Sw3JaHCxNik4qYPeflN0M+z9nGY6ryZPV8v9TWZ0y8ZGL8taK1Y9RcNY+vbJ7K05Zo7ZUcICqON1asP7ATeD7+eQntvTa6NfrGi4JIWMW9ESd92d+1zJcvGB1Ee5SdQGKRFJyJ/nB4jUiCcRYuiBCAJLhc7ObARN40uq0GvSh3w3e9zvtrUY/cwv/H6LkPK75yqvqu8HKh4LqBfbql7UdXF/9Tnm48x9QSwMEFAACAAgAek5pUuxMWVK2AQAAegYAACgAAAB1bml2ZXJzYWwtbm8tdmlkZW8vaHRtbF9za2luX3NldHRpbmdzLmpzjZRRT4MwEMff9ykWfDWLMpTNtzkwWeKDiXszPhR2Y2Sl17QdOo3fXco2LXDo6Av98+v/eld6n4Nh9XipN7wbftbv9fypOa81sJpRO7hs6rxHL6zuaZ6vYJkXwHMBXgspT0t/5K9fgjL2RG2a7J+trXb8PLRf1oxrF5eEhSI0TWglob0R2jsV+KOR2TGrQ0ZOmZOdMShGKQoDwowEqoLVjHfxUD9ugi0YS1D/oGuWQsP0xp/cR73kr2NwH0bzqculWEgm9o+Y4Shh6TZTuBOrY/yxHS692UtQ1YFv+8LyXJuFgaIdOL6O/djvJ6UCreEYdxrN/NktCXOWAHcTCoNJMPsDbRh3C9qiy1zn5kSHfjgOA5eWLINOleZxdB2Nm5iovDrV7AQ/cAbeTV8ykrM9qHOsUO7kGQcoFWa2Il00tINEObJVLrIDF03tIDm7WWvb92/UHWOUoFr9/BVXdrhMpxiNa4ata7Yhbm3R11zO6AyGvNy6FfWR6gucEqm4SGiSWlySmzHtTmPnL1XaTG1BLRF51TztoYCumgmohVijFZgxLN0UlVal8+o2CnLn6dk5trY5+PoGUEsDBBQAAgAIAHpOaVK45zzyXgAAAGMAAAAlAAAAdW5pdmVyc2FsLW5vLXZpZGVvL2xvY2FsX3NldHRpbmdzLnhtbA3KvQ5AQAwA4N1TNN39bQbHZrTgARoakfRacUd4e7d9w9f2rxd4+AqHqcO6qBBYV9sO3R0u85A3CCGSbiSm7FANoe+yVmwlmTjGFAOcQh9fM/uEyCP5NIdbBMsu+wFQSwECAAAUAAIACAB4TmlSXK2x+KEDAADvDAAAGAAAAAAAAAABAAAAAAAAAAAAbm9uZS9jb21tb25fbWVzc2FnZXMubG5nUEsBAgAAFAACAAgAeE5pUhUeYBujAAAAfwEAACkAAAAAAAAAAQAAAAAA1wMAAG5vbmUvcGxheWJhY2tfYW5kX25hdmlnYXRpb25fc2V0dGluZ3MueG1sUEsBAgAAFAACAAgAeE5pUh9UimowAwAAxw4AACIAAAAAAAAAAQAAAAAAwQQAAG5vbmUvZmxhc2hfcHVibGlzaGluZ19zZXR0aW5ncy54bWxQSwECAAAUAAIACAB4TmlScVeUnRUBAADRAgAAHAAAAAAAAAABAAAAAAAxCAAAbm9uZS9mbGFzaF9za2luX3NldHRpbmdzLnhtbFBLAQIAABQAAgAIAHhOaVLXm3CWKwMAAG8OAAAhAAAAAAAAAAEAAAAAAIAJAABub25lL2h0bWxfcHVibGlzaGluZ19zZXR0aW5ncy54bWxQSwECAAAUAAIACAB4TmlSjnP2+moAAADlAAAAGgAAAAAAAAABAAAAAADqDAAAbm9uZS9odG1sX3NraW5fc2V0dGluZ3MuanNQSwECAAAUAAIACAB4TmlSvH0190oAAABJAAAAFwAAAAAAAAABAAAAAACMDQAAbm9uZS9sb2NhbF9zZXR0aW5ncy54bWxQSwECAAAUAAIACAB6TmlSnF4yCBQGAAA3FwAAJgAAAAAAAAABAAAAAAALDgAAdW5pdmVyc2FsLW5vLXZpZGVvL2NvbW1vbl9tZXNzYWdlcy5sbmdQSwECAAAUAAIACAB6TmlSFR5gG6MAAAB/AQAANwAAAAAAAAABAAAAAABjFAAAdW5pdmVyc2FsLW5vLXZpZGVvL3BsYXliYWNrX2FuZF9uYXZpZ2F0aW9uX3NldHRpbmdzLnhtbFBLAQIAABQAAgAIAHpOaVJLM4aKLwUAAGgdAAAwAAAAAAAAAAEAAAAAAFsVAAB1bml2ZXJzYWwtbm8tdmlkZW8vZmxhc2hfcHVibGlzaGluZ19zZXR0aW5ncy54bWxQSwECAAAUAAIACAB6TmlSDnvHIGUDAACXDAAAKgAAAAAAAAABAAAAAADYGgAAdW5pdmVyc2FsLW5vLXZpZGVvL2ZsYXNoX3NraW5fc2V0dGluZ3MueG1sUEsBAgAAFAACAAgAek5pUvrnN04qBQAA8hwAAC8AAAAAAAAAAQAAAAAAhR4AAHVuaXZlcnNhbC1uby12aWRlby9odG1sX3B1Ymxpc2hpbmdfc2V0dGluZ3MueG1sUEsBAgAAFAACAAgAek5pUuxMWVK2AQAAegYAACgAAAAAAAAAAQAAAAAA/CMAAHVuaXZlcnNhbC1uby12aWRlby9odG1sX3NraW5fc2V0dGluZ3MuanNQSwECAAAUAAIACAB6TmlSuOc88l4AAABjAAAAJQAAAAAAAAABAAAAAAD4JQAAdW5pdmVyc2FsLW5vLXZpZGVvL2xvY2FsX3NldHRpbmdzLnhtbFBLBQYAAAAADgAOAIgEAACZJgAAAAA="/>
  <p:tag name="ISPRING_LMS_API_VERSION" val="SCORM 2004 (2nd edition)"/>
  <p:tag name="ISPRING_ULTRA_SCORM_COURCE_TITLE" val="Lesson 4 Solving for Angles in All Four Quadrants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OUTPUT_FOLDER" val="[[&quot;\uFFFDʾ\&quot;{58857F64-F778-46F3-A3E4-9740F72F057B}&quot;,&quot;C:\\Users\\Danny\\OneDrive - SD41\\Website\\PC11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-no-video&quot;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RATE_QUIZZES" val="0"/>
  <p:tag name="ISPRING_CURRENT_PLAYER_ID" val="universal-no-video"/>
  <p:tag name="ISPRING_PRESENTATION_TITLE" val="Lesson 4 Solving for Angles in All Four Quadrants"/>
  <p:tag name="ISPRING_FIRST_PUBLISH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186</TotalTime>
  <Words>1372</Words>
  <Application>Microsoft Office PowerPoint</Application>
  <PresentationFormat>On-screen Show (4:3)</PresentationFormat>
  <Paragraphs>194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Cambria Math</vt:lpstr>
      <vt:lpstr>Century Schoolbook</vt:lpstr>
      <vt:lpstr>Wingdings</vt:lpstr>
      <vt:lpstr>Wingdings 2</vt:lpstr>
      <vt:lpstr>Oriel</vt:lpstr>
      <vt:lpstr>Equation</vt:lpstr>
      <vt:lpstr>Lesson 4 Solving for Angles in All Four Quadrants</vt:lpstr>
      <vt:lpstr>I) Review: </vt:lpstr>
      <vt:lpstr>I) Trig Ratio for any angle</vt:lpstr>
      <vt:lpstr>PowerPoint Presentation</vt:lpstr>
      <vt:lpstr>IV) Sine/Cosine/Tangent in Different Quadrants</vt:lpstr>
      <vt:lpstr>PowerPoint Presentation</vt:lpstr>
      <vt:lpstr>Steps for Solving for Angles</vt:lpstr>
      <vt:lpstr>PowerPoint Presentation</vt:lpstr>
      <vt:lpstr>PowerPoint Presentation</vt:lpstr>
      <vt:lpstr>PowerPoint Presentation</vt:lpstr>
      <vt:lpstr>PowerPoint Presentation</vt:lpstr>
      <vt:lpstr>Solving Trig Equations with Algebra:</vt:lpstr>
      <vt:lpstr>PowerPoint Presentation</vt:lpstr>
      <vt:lpstr>Sin/Cos/Tan of 0ᴼ, 90ᴼ, 180ᴼ, 270ᴼ, 360ᴼ</vt:lpstr>
      <vt:lpstr>VI) Finding the coordinates of point P on the terminal arm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4 Solving for Angles in All Four Quadrants</dc:title>
  <dc:creator>Danny Young</dc:creator>
  <cp:lastModifiedBy>Danny Young</cp:lastModifiedBy>
  <cp:revision>28</cp:revision>
  <dcterms:created xsi:type="dcterms:W3CDTF">2011-06-27T16:11:13Z</dcterms:created>
  <dcterms:modified xsi:type="dcterms:W3CDTF">2021-03-09T17:54:44Z</dcterms:modified>
</cp:coreProperties>
</file>